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3" r:id="rId1"/>
  </p:sldMasterIdLst>
  <p:notesMasterIdLst>
    <p:notesMasterId r:id="rId18"/>
  </p:notesMasterIdLst>
  <p:sldIdLst>
    <p:sldId id="256" r:id="rId2"/>
    <p:sldId id="262" r:id="rId3"/>
    <p:sldId id="259" r:id="rId4"/>
    <p:sldId id="261" r:id="rId5"/>
    <p:sldId id="263" r:id="rId6"/>
    <p:sldId id="291" r:id="rId7"/>
    <p:sldId id="264" r:id="rId8"/>
    <p:sldId id="276" r:id="rId9"/>
    <p:sldId id="346" r:id="rId10"/>
    <p:sldId id="347" r:id="rId11"/>
    <p:sldId id="271" r:id="rId12"/>
    <p:sldId id="285" r:id="rId13"/>
    <p:sldId id="282" r:id="rId14"/>
    <p:sldId id="314" r:id="rId15"/>
    <p:sldId id="286" r:id="rId16"/>
    <p:sldId id="345" r:id="rId17"/>
  </p:sldIdLst>
  <p:sldSz cx="9144000" cy="5143500" type="screen16x9"/>
  <p:notesSz cx="6858000" cy="9144000"/>
  <p:embeddedFontLs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Lato Black" panose="020F0502020204030204" pitchFamily="34" charset="0"/>
      <p:bold r:id="rId23"/>
      <p:italic r:id="rId24"/>
      <p:boldItalic r:id="rId25"/>
    </p:embeddedFont>
    <p:embeddedFont>
      <p:font typeface="Poppins Black" panose="020B0604020202020204" pitchFamily="34" charset="0"/>
      <p:bold r:id="rId26"/>
      <p:boldItalic r:id="rId27"/>
    </p:embeddedFont>
    <p:embeddedFont>
      <p:font typeface="Poppins Medium" panose="020B060402020202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F8FCA73-A006-407E-AFF5-3FBE6DC75DCC}">
  <a:tblStyle styleId="{8F8FCA73-A006-407E-AFF5-3FBE6DC75D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0"/>
    <p:restoredTop sz="94694"/>
  </p:normalViewPr>
  <p:slideViewPr>
    <p:cSldViewPr snapToGrid="0">
      <p:cViewPr varScale="1">
        <p:scale>
          <a:sx n="161" d="100"/>
          <a:sy n="161" d="100"/>
        </p:scale>
        <p:origin x="4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f6178a986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f6178a986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111b6e8ec4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111b6e8ec4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01592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f7e79d0de7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f7e79d0de7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" name="Google Shape;1737;g111948c9dc5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8" name="Google Shape;1738;g111948c9dc5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11015b5f7f7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11015b5f7f7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Google Shape;2882;g11015b5f7f7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3" name="Google Shape;2883;g11015b5f7f7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gf809162eb1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1" name="Google Shape;1771;gf809162eb1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111b6e8ec4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111b6e8ec4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2197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f7e79d0de7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f7e79d0de7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e2fd019fd6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e2fd019fd6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11015b5f7f7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11015b5f7f7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e4a403257a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e4a403257a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f809162eb1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f809162eb1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f69f7479d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f69f7479d5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111b6e8ec4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111b6e8ec4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111b6e8ec4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111b6e8ec4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337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29477" y="1798619"/>
            <a:ext cx="1171773" cy="564308"/>
            <a:chOff x="1329477" y="1798619"/>
            <a:chExt cx="1171773" cy="564308"/>
          </a:xfrm>
        </p:grpSpPr>
        <p:sp>
          <p:nvSpPr>
            <p:cNvPr id="10" name="Google Shape;10;p2"/>
            <p:cNvSpPr/>
            <p:nvPr/>
          </p:nvSpPr>
          <p:spPr>
            <a:xfrm>
              <a:off x="1844541" y="1845359"/>
              <a:ext cx="104307" cy="55063"/>
            </a:xfrm>
            <a:custGeom>
              <a:avLst/>
              <a:gdLst/>
              <a:ahLst/>
              <a:cxnLst/>
              <a:rect l="l" t="t" r="r" b="b"/>
              <a:pathLst>
                <a:path w="2707" h="1429" extrusionOk="0">
                  <a:moveTo>
                    <a:pt x="1969" y="0"/>
                  </a:moveTo>
                  <a:cubicBezTo>
                    <a:pt x="841" y="0"/>
                    <a:pt x="0" y="576"/>
                    <a:pt x="0" y="576"/>
                  </a:cubicBezTo>
                  <a:lnTo>
                    <a:pt x="1871" y="1428"/>
                  </a:lnTo>
                  <a:lnTo>
                    <a:pt x="2640" y="1378"/>
                  </a:lnTo>
                  <a:cubicBezTo>
                    <a:pt x="2707" y="459"/>
                    <a:pt x="2189" y="8"/>
                    <a:pt x="2189" y="8"/>
                  </a:cubicBezTo>
                  <a:cubicBezTo>
                    <a:pt x="2114" y="3"/>
                    <a:pt x="2041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867044" y="1864972"/>
              <a:ext cx="75370" cy="31558"/>
            </a:xfrm>
            <a:custGeom>
              <a:avLst/>
              <a:gdLst/>
              <a:ahLst/>
              <a:cxnLst/>
              <a:rect l="l" t="t" r="r" b="b"/>
              <a:pathLst>
                <a:path w="1956" h="819" extrusionOk="0">
                  <a:moveTo>
                    <a:pt x="1822" y="0"/>
                  </a:moveTo>
                  <a:cubicBezTo>
                    <a:pt x="1822" y="0"/>
                    <a:pt x="619" y="134"/>
                    <a:pt x="1" y="401"/>
                  </a:cubicBezTo>
                  <a:lnTo>
                    <a:pt x="1572" y="819"/>
                  </a:lnTo>
                  <a:lnTo>
                    <a:pt x="1956" y="702"/>
                  </a:lnTo>
                  <a:cubicBezTo>
                    <a:pt x="1956" y="702"/>
                    <a:pt x="1956" y="334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962335" y="1895567"/>
              <a:ext cx="105001" cy="55063"/>
            </a:xfrm>
            <a:custGeom>
              <a:avLst/>
              <a:gdLst/>
              <a:ahLst/>
              <a:cxnLst/>
              <a:rect l="l" t="t" r="r" b="b"/>
              <a:pathLst>
                <a:path w="2725" h="1429" extrusionOk="0">
                  <a:moveTo>
                    <a:pt x="1986" y="1"/>
                  </a:moveTo>
                  <a:cubicBezTo>
                    <a:pt x="857" y="1"/>
                    <a:pt x="1" y="576"/>
                    <a:pt x="1" y="576"/>
                  </a:cubicBezTo>
                  <a:lnTo>
                    <a:pt x="1889" y="1428"/>
                  </a:lnTo>
                  <a:lnTo>
                    <a:pt x="2657" y="1362"/>
                  </a:lnTo>
                  <a:cubicBezTo>
                    <a:pt x="2724" y="443"/>
                    <a:pt x="2206" y="8"/>
                    <a:pt x="2206" y="8"/>
                  </a:cubicBezTo>
                  <a:cubicBezTo>
                    <a:pt x="2132" y="3"/>
                    <a:pt x="2058" y="1"/>
                    <a:pt x="1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985532" y="1915180"/>
              <a:ext cx="75370" cy="31597"/>
            </a:xfrm>
            <a:custGeom>
              <a:avLst/>
              <a:gdLst/>
              <a:ahLst/>
              <a:cxnLst/>
              <a:rect l="l" t="t" r="r" b="b"/>
              <a:pathLst>
                <a:path w="1956" h="820" extrusionOk="0">
                  <a:moveTo>
                    <a:pt x="1805" y="0"/>
                  </a:moveTo>
                  <a:cubicBezTo>
                    <a:pt x="1805" y="0"/>
                    <a:pt x="618" y="117"/>
                    <a:pt x="0" y="401"/>
                  </a:cubicBezTo>
                  <a:lnTo>
                    <a:pt x="1554" y="819"/>
                  </a:lnTo>
                  <a:lnTo>
                    <a:pt x="1955" y="685"/>
                  </a:lnTo>
                  <a:cubicBezTo>
                    <a:pt x="1955" y="685"/>
                    <a:pt x="1955" y="335"/>
                    <a:pt x="1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944957" y="2169494"/>
              <a:ext cx="139102" cy="74753"/>
            </a:xfrm>
            <a:custGeom>
              <a:avLst/>
              <a:gdLst/>
              <a:ahLst/>
              <a:cxnLst/>
              <a:rect l="l" t="t" r="r" b="b"/>
              <a:pathLst>
                <a:path w="3610" h="1940" extrusionOk="0">
                  <a:moveTo>
                    <a:pt x="3092" y="0"/>
                  </a:moveTo>
                  <a:cubicBezTo>
                    <a:pt x="3092" y="0"/>
                    <a:pt x="2474" y="0"/>
                    <a:pt x="1471" y="284"/>
                  </a:cubicBezTo>
                  <a:lnTo>
                    <a:pt x="1" y="1755"/>
                  </a:lnTo>
                  <a:cubicBezTo>
                    <a:pt x="1" y="1755"/>
                    <a:pt x="540" y="1939"/>
                    <a:pt x="1115" y="1939"/>
                  </a:cubicBezTo>
                  <a:cubicBezTo>
                    <a:pt x="1139" y="1939"/>
                    <a:pt x="1163" y="1939"/>
                    <a:pt x="1187" y="1938"/>
                  </a:cubicBezTo>
                  <a:cubicBezTo>
                    <a:pt x="1187" y="1938"/>
                    <a:pt x="2691" y="1788"/>
                    <a:pt x="3409" y="1420"/>
                  </a:cubicBezTo>
                  <a:cubicBezTo>
                    <a:pt x="3409" y="1420"/>
                    <a:pt x="3610" y="485"/>
                    <a:pt x="3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99243" y="1798619"/>
              <a:ext cx="439771" cy="202450"/>
            </a:xfrm>
            <a:custGeom>
              <a:avLst/>
              <a:gdLst/>
              <a:ahLst/>
              <a:cxnLst/>
              <a:rect l="l" t="t" r="r" b="b"/>
              <a:pathLst>
                <a:path w="11413" h="5254" extrusionOk="0">
                  <a:moveTo>
                    <a:pt x="11412" y="3577"/>
                  </a:moveTo>
                  <a:lnTo>
                    <a:pt x="11412" y="3577"/>
                  </a:lnTo>
                  <a:cubicBezTo>
                    <a:pt x="11412" y="3577"/>
                    <a:pt x="11412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close/>
                  <a:moveTo>
                    <a:pt x="1432" y="1"/>
                  </a:moveTo>
                  <a:cubicBezTo>
                    <a:pt x="1428" y="1"/>
                    <a:pt x="1424" y="1"/>
                    <a:pt x="1420" y="1"/>
                  </a:cubicBezTo>
                  <a:cubicBezTo>
                    <a:pt x="719" y="1"/>
                    <a:pt x="0" y="302"/>
                    <a:pt x="0" y="302"/>
                  </a:cubicBezTo>
                  <a:lnTo>
                    <a:pt x="6115" y="5198"/>
                  </a:lnTo>
                  <a:cubicBezTo>
                    <a:pt x="6338" y="5236"/>
                    <a:pt x="6564" y="5254"/>
                    <a:pt x="6791" y="5254"/>
                  </a:cubicBezTo>
                  <a:cubicBezTo>
                    <a:pt x="9018" y="5254"/>
                    <a:pt x="11376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lnTo>
                    <a:pt x="11412" y="3577"/>
                  </a:lnTo>
                  <a:cubicBezTo>
                    <a:pt x="10730" y="3111"/>
                    <a:pt x="2196" y="1"/>
                    <a:pt x="1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48782" y="2050814"/>
              <a:ext cx="167424" cy="92940"/>
            </a:xfrm>
            <a:custGeom>
              <a:avLst/>
              <a:gdLst/>
              <a:ahLst/>
              <a:cxnLst/>
              <a:rect l="l" t="t" r="r" b="b"/>
              <a:pathLst>
                <a:path w="4345" h="2412" extrusionOk="0">
                  <a:moveTo>
                    <a:pt x="1761" y="0"/>
                  </a:moveTo>
                  <a:cubicBezTo>
                    <a:pt x="798" y="0"/>
                    <a:pt x="0" y="257"/>
                    <a:pt x="0" y="257"/>
                  </a:cubicBezTo>
                  <a:lnTo>
                    <a:pt x="2941" y="2412"/>
                  </a:lnTo>
                  <a:lnTo>
                    <a:pt x="4345" y="1978"/>
                  </a:lnTo>
                  <a:lnTo>
                    <a:pt x="2006" y="6"/>
                  </a:lnTo>
                  <a:cubicBezTo>
                    <a:pt x="1923" y="2"/>
                    <a:pt x="1842" y="0"/>
                    <a:pt x="17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424113" y="1858383"/>
              <a:ext cx="1077138" cy="314348"/>
            </a:xfrm>
            <a:custGeom>
              <a:avLst/>
              <a:gdLst/>
              <a:ahLst/>
              <a:cxnLst/>
              <a:rect l="l" t="t" r="r" b="b"/>
              <a:pathLst>
                <a:path w="27954" h="8158" extrusionOk="0">
                  <a:moveTo>
                    <a:pt x="23796" y="1"/>
                  </a:moveTo>
                  <a:cubicBezTo>
                    <a:pt x="22817" y="1"/>
                    <a:pt x="21509" y="191"/>
                    <a:pt x="19817" y="789"/>
                  </a:cubicBezTo>
                  <a:cubicBezTo>
                    <a:pt x="15222" y="2393"/>
                    <a:pt x="4295" y="5267"/>
                    <a:pt x="117" y="7573"/>
                  </a:cubicBezTo>
                  <a:cubicBezTo>
                    <a:pt x="117" y="7573"/>
                    <a:pt x="0" y="7907"/>
                    <a:pt x="318" y="8158"/>
                  </a:cubicBezTo>
                  <a:cubicBezTo>
                    <a:pt x="318" y="8158"/>
                    <a:pt x="10594" y="7890"/>
                    <a:pt x="15857" y="5885"/>
                  </a:cubicBezTo>
                  <a:cubicBezTo>
                    <a:pt x="21387" y="3763"/>
                    <a:pt x="24211" y="3045"/>
                    <a:pt x="26367" y="1875"/>
                  </a:cubicBezTo>
                  <a:cubicBezTo>
                    <a:pt x="27102" y="1474"/>
                    <a:pt x="27954" y="672"/>
                    <a:pt x="26199" y="572"/>
                  </a:cubicBezTo>
                  <a:cubicBezTo>
                    <a:pt x="26199" y="572"/>
                    <a:pt x="25494" y="1"/>
                    <a:pt x="237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29477" y="1947663"/>
              <a:ext cx="309724" cy="180640"/>
            </a:xfrm>
            <a:custGeom>
              <a:avLst/>
              <a:gdLst/>
              <a:ahLst/>
              <a:cxnLst/>
              <a:rect l="l" t="t" r="r" b="b"/>
              <a:pathLst>
                <a:path w="8038" h="4688" extrusionOk="0">
                  <a:moveTo>
                    <a:pt x="1567" y="0"/>
                  </a:moveTo>
                  <a:cubicBezTo>
                    <a:pt x="812" y="0"/>
                    <a:pt x="0" y="427"/>
                    <a:pt x="0" y="427"/>
                  </a:cubicBezTo>
                  <a:lnTo>
                    <a:pt x="4044" y="4688"/>
                  </a:lnTo>
                  <a:cubicBezTo>
                    <a:pt x="6049" y="4036"/>
                    <a:pt x="8037" y="3151"/>
                    <a:pt x="8037" y="3117"/>
                  </a:cubicBezTo>
                  <a:cubicBezTo>
                    <a:pt x="7352" y="2833"/>
                    <a:pt x="2540" y="93"/>
                    <a:pt x="1755" y="10"/>
                  </a:cubicBezTo>
                  <a:cubicBezTo>
                    <a:pt x="1693" y="3"/>
                    <a:pt x="163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433130" y="1882967"/>
              <a:ext cx="1032093" cy="284640"/>
            </a:xfrm>
            <a:custGeom>
              <a:avLst/>
              <a:gdLst/>
              <a:ahLst/>
              <a:cxnLst/>
              <a:rect l="l" t="t" r="r" b="b"/>
              <a:pathLst>
                <a:path w="26785" h="7387" extrusionOk="0">
                  <a:moveTo>
                    <a:pt x="24980" y="1"/>
                  </a:moveTo>
                  <a:lnTo>
                    <a:pt x="67" y="7085"/>
                  </a:lnTo>
                  <a:cubicBezTo>
                    <a:pt x="0" y="7303"/>
                    <a:pt x="167" y="7386"/>
                    <a:pt x="167" y="7386"/>
                  </a:cubicBezTo>
                  <a:cubicBezTo>
                    <a:pt x="14971" y="6049"/>
                    <a:pt x="13300" y="5298"/>
                    <a:pt x="17544" y="3978"/>
                  </a:cubicBezTo>
                  <a:cubicBezTo>
                    <a:pt x="21889" y="2674"/>
                    <a:pt x="26784" y="937"/>
                    <a:pt x="26617" y="536"/>
                  </a:cubicBezTo>
                  <a:cubicBezTo>
                    <a:pt x="26523" y="312"/>
                    <a:pt x="26164" y="279"/>
                    <a:pt x="25960" y="279"/>
                  </a:cubicBezTo>
                  <a:cubicBezTo>
                    <a:pt x="25874" y="279"/>
                    <a:pt x="25815" y="285"/>
                    <a:pt x="25815" y="285"/>
                  </a:cubicBezTo>
                  <a:cubicBezTo>
                    <a:pt x="25581" y="101"/>
                    <a:pt x="24980" y="1"/>
                    <a:pt x="24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29277" y="2140518"/>
              <a:ext cx="164842" cy="110781"/>
            </a:xfrm>
            <a:custGeom>
              <a:avLst/>
              <a:gdLst/>
              <a:ahLst/>
              <a:cxnLst/>
              <a:rect l="l" t="t" r="r" b="b"/>
              <a:pathLst>
                <a:path w="4278" h="2875" extrusionOk="0">
                  <a:moveTo>
                    <a:pt x="4277" y="0"/>
                  </a:moveTo>
                  <a:cubicBezTo>
                    <a:pt x="2607" y="234"/>
                    <a:pt x="1036" y="635"/>
                    <a:pt x="1069" y="669"/>
                  </a:cubicBezTo>
                  <a:cubicBezTo>
                    <a:pt x="936" y="1003"/>
                    <a:pt x="0" y="2874"/>
                    <a:pt x="0" y="2874"/>
                  </a:cubicBezTo>
                  <a:cubicBezTo>
                    <a:pt x="0" y="2874"/>
                    <a:pt x="1253" y="2423"/>
                    <a:pt x="1671" y="2239"/>
                  </a:cubicBezTo>
                  <a:cubicBezTo>
                    <a:pt x="2089" y="2039"/>
                    <a:pt x="4277" y="0"/>
                    <a:pt x="4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962335" y="2192652"/>
              <a:ext cx="111436" cy="46316"/>
            </a:xfrm>
            <a:custGeom>
              <a:avLst/>
              <a:gdLst/>
              <a:ahLst/>
              <a:cxnLst/>
              <a:rect l="l" t="t" r="r" b="b"/>
              <a:pathLst>
                <a:path w="2892" h="1202" extrusionOk="0">
                  <a:moveTo>
                    <a:pt x="2741" y="1"/>
                  </a:moveTo>
                  <a:cubicBezTo>
                    <a:pt x="2741" y="1"/>
                    <a:pt x="953" y="268"/>
                    <a:pt x="285" y="335"/>
                  </a:cubicBezTo>
                  <a:lnTo>
                    <a:pt x="1" y="1137"/>
                  </a:lnTo>
                  <a:cubicBezTo>
                    <a:pt x="1" y="1137"/>
                    <a:pt x="289" y="1201"/>
                    <a:pt x="576" y="1201"/>
                  </a:cubicBezTo>
                  <a:cubicBezTo>
                    <a:pt x="648" y="1201"/>
                    <a:pt x="719" y="1197"/>
                    <a:pt x="786" y="1187"/>
                  </a:cubicBezTo>
                  <a:cubicBezTo>
                    <a:pt x="1087" y="1137"/>
                    <a:pt x="2089" y="987"/>
                    <a:pt x="2825" y="686"/>
                  </a:cubicBezTo>
                  <a:cubicBezTo>
                    <a:pt x="2825" y="686"/>
                    <a:pt x="2891" y="318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024141" y="2060023"/>
              <a:ext cx="132667" cy="71516"/>
            </a:xfrm>
            <a:custGeom>
              <a:avLst/>
              <a:gdLst/>
              <a:ahLst/>
              <a:cxnLst/>
              <a:rect l="l" t="t" r="r" b="b"/>
              <a:pathLst>
                <a:path w="3443" h="1856" extrusionOk="0">
                  <a:moveTo>
                    <a:pt x="2958" y="1"/>
                  </a:moveTo>
                  <a:cubicBezTo>
                    <a:pt x="2958" y="1"/>
                    <a:pt x="2357" y="1"/>
                    <a:pt x="1388" y="285"/>
                  </a:cubicBezTo>
                  <a:lnTo>
                    <a:pt x="1" y="1672"/>
                  </a:lnTo>
                  <a:cubicBezTo>
                    <a:pt x="1" y="1672"/>
                    <a:pt x="535" y="1855"/>
                    <a:pt x="1137" y="1855"/>
                  </a:cubicBezTo>
                  <a:cubicBezTo>
                    <a:pt x="1137" y="1855"/>
                    <a:pt x="2557" y="1705"/>
                    <a:pt x="3259" y="1354"/>
                  </a:cubicBezTo>
                  <a:cubicBezTo>
                    <a:pt x="3259" y="1354"/>
                    <a:pt x="3443" y="452"/>
                    <a:pt x="2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040903" y="2081293"/>
              <a:ext cx="105618" cy="44698"/>
            </a:xfrm>
            <a:custGeom>
              <a:avLst/>
              <a:gdLst/>
              <a:ahLst/>
              <a:cxnLst/>
              <a:rect l="l" t="t" r="r" b="b"/>
              <a:pathLst>
                <a:path w="2741" h="1160" extrusionOk="0">
                  <a:moveTo>
                    <a:pt x="2590" y="0"/>
                  </a:moveTo>
                  <a:cubicBezTo>
                    <a:pt x="2590" y="0"/>
                    <a:pt x="869" y="251"/>
                    <a:pt x="234" y="318"/>
                  </a:cubicBezTo>
                  <a:lnTo>
                    <a:pt x="0" y="1103"/>
                  </a:lnTo>
                  <a:cubicBezTo>
                    <a:pt x="0" y="1103"/>
                    <a:pt x="235" y="1159"/>
                    <a:pt x="487" y="1159"/>
                  </a:cubicBezTo>
                  <a:cubicBezTo>
                    <a:pt x="570" y="1159"/>
                    <a:pt x="656" y="1153"/>
                    <a:pt x="735" y="1136"/>
                  </a:cubicBezTo>
                  <a:cubicBezTo>
                    <a:pt x="1019" y="1103"/>
                    <a:pt x="1989" y="953"/>
                    <a:pt x="2674" y="652"/>
                  </a:cubicBezTo>
                  <a:cubicBezTo>
                    <a:pt x="2674" y="652"/>
                    <a:pt x="2740" y="301"/>
                    <a:pt x="2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777572" y="2011742"/>
              <a:ext cx="422393" cy="351185"/>
            </a:xfrm>
            <a:custGeom>
              <a:avLst/>
              <a:gdLst/>
              <a:ahLst/>
              <a:cxnLst/>
              <a:rect l="l" t="t" r="r" b="b"/>
              <a:pathLst>
                <a:path w="10962" h="9114" extrusionOk="0">
                  <a:moveTo>
                    <a:pt x="10443" y="1"/>
                  </a:moveTo>
                  <a:cubicBezTo>
                    <a:pt x="7837" y="402"/>
                    <a:pt x="4595" y="2189"/>
                    <a:pt x="4595" y="2189"/>
                  </a:cubicBezTo>
                  <a:lnTo>
                    <a:pt x="0" y="9040"/>
                  </a:lnTo>
                  <a:cubicBezTo>
                    <a:pt x="0" y="9040"/>
                    <a:pt x="193" y="9114"/>
                    <a:pt x="508" y="9114"/>
                  </a:cubicBezTo>
                  <a:cubicBezTo>
                    <a:pt x="863" y="9114"/>
                    <a:pt x="1372" y="9020"/>
                    <a:pt x="1939" y="8622"/>
                  </a:cubicBezTo>
                  <a:cubicBezTo>
                    <a:pt x="4178" y="7002"/>
                    <a:pt x="10961" y="1"/>
                    <a:pt x="104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389853" y="1870097"/>
              <a:ext cx="38032" cy="29709"/>
            </a:xfrm>
            <a:custGeom>
              <a:avLst/>
              <a:gdLst/>
              <a:ahLst/>
              <a:cxnLst/>
              <a:rect l="l" t="t" r="r" b="b"/>
              <a:pathLst>
                <a:path w="987" h="771" extrusionOk="0">
                  <a:moveTo>
                    <a:pt x="652" y="1"/>
                  </a:moveTo>
                  <a:cubicBezTo>
                    <a:pt x="652" y="1"/>
                    <a:pt x="585" y="285"/>
                    <a:pt x="34" y="519"/>
                  </a:cubicBezTo>
                  <a:lnTo>
                    <a:pt x="0" y="769"/>
                  </a:lnTo>
                  <a:cubicBezTo>
                    <a:pt x="0" y="770"/>
                    <a:pt x="2" y="771"/>
                    <a:pt x="6" y="771"/>
                  </a:cubicBezTo>
                  <a:cubicBezTo>
                    <a:pt x="76" y="771"/>
                    <a:pt x="733" y="626"/>
                    <a:pt x="986" y="168"/>
                  </a:cubicBezTo>
                  <a:cubicBezTo>
                    <a:pt x="903" y="118"/>
                    <a:pt x="802" y="68"/>
                    <a:pt x="6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-195099" y="2327208"/>
            <a:ext cx="3335026" cy="2816764"/>
          </a:xfrm>
          <a:custGeom>
            <a:avLst/>
            <a:gdLst/>
            <a:ahLst/>
            <a:cxnLst/>
            <a:rect l="l" t="t" r="r" b="b"/>
            <a:pathLst>
              <a:path w="86551" h="73101" extrusionOk="0">
                <a:moveTo>
                  <a:pt x="5063" y="18130"/>
                </a:moveTo>
                <a:lnTo>
                  <a:pt x="5063" y="73101"/>
                </a:lnTo>
                <a:lnTo>
                  <a:pt x="86551" y="73101"/>
                </a:lnTo>
                <a:lnTo>
                  <a:pt x="86551" y="24061"/>
                </a:lnTo>
                <a:cubicBezTo>
                  <a:pt x="81204" y="21304"/>
                  <a:pt x="73551" y="20887"/>
                  <a:pt x="68472" y="25064"/>
                </a:cubicBezTo>
                <a:cubicBezTo>
                  <a:pt x="65297" y="27670"/>
                  <a:pt x="62825" y="31680"/>
                  <a:pt x="62106" y="35774"/>
                </a:cubicBezTo>
                <a:cubicBezTo>
                  <a:pt x="61304" y="40185"/>
                  <a:pt x="63627" y="44880"/>
                  <a:pt x="66066" y="46116"/>
                </a:cubicBezTo>
                <a:cubicBezTo>
                  <a:pt x="67804" y="46985"/>
                  <a:pt x="65565" y="49024"/>
                  <a:pt x="64830" y="49575"/>
                </a:cubicBezTo>
                <a:cubicBezTo>
                  <a:pt x="63159" y="50878"/>
                  <a:pt x="61020" y="50945"/>
                  <a:pt x="60569" y="50377"/>
                </a:cubicBezTo>
                <a:cubicBezTo>
                  <a:pt x="60201" y="49909"/>
                  <a:pt x="61521" y="49224"/>
                  <a:pt x="61221" y="48055"/>
                </a:cubicBezTo>
                <a:cubicBezTo>
                  <a:pt x="60786" y="46751"/>
                  <a:pt x="60485" y="45882"/>
                  <a:pt x="59483" y="44730"/>
                </a:cubicBezTo>
                <a:cubicBezTo>
                  <a:pt x="56592" y="41555"/>
                  <a:pt x="51830" y="40820"/>
                  <a:pt x="48355" y="43727"/>
                </a:cubicBezTo>
                <a:cubicBezTo>
                  <a:pt x="45748" y="45899"/>
                  <a:pt x="45180" y="48372"/>
                  <a:pt x="40986" y="47202"/>
                </a:cubicBezTo>
                <a:cubicBezTo>
                  <a:pt x="37661" y="46317"/>
                  <a:pt x="36057" y="37010"/>
                  <a:pt x="30560" y="42708"/>
                </a:cubicBezTo>
                <a:cubicBezTo>
                  <a:pt x="29976" y="40235"/>
                  <a:pt x="26801" y="40385"/>
                  <a:pt x="25782" y="42557"/>
                </a:cubicBezTo>
                <a:cubicBezTo>
                  <a:pt x="24779" y="38664"/>
                  <a:pt x="26216" y="34170"/>
                  <a:pt x="21003" y="32867"/>
                </a:cubicBezTo>
                <a:cubicBezTo>
                  <a:pt x="18246" y="32148"/>
                  <a:pt x="14921" y="33017"/>
                  <a:pt x="12448" y="34454"/>
                </a:cubicBezTo>
                <a:cubicBezTo>
                  <a:pt x="11011" y="35339"/>
                  <a:pt x="10426" y="36492"/>
                  <a:pt x="9274" y="34755"/>
                </a:cubicBezTo>
                <a:cubicBezTo>
                  <a:pt x="8405" y="33451"/>
                  <a:pt x="9407" y="33151"/>
                  <a:pt x="7987" y="31279"/>
                </a:cubicBezTo>
                <a:cubicBezTo>
                  <a:pt x="7018" y="30026"/>
                  <a:pt x="6249" y="29826"/>
                  <a:pt x="6433" y="27269"/>
                </a:cubicBezTo>
                <a:cubicBezTo>
                  <a:pt x="6684" y="23978"/>
                  <a:pt x="0" y="17060"/>
                  <a:pt x="27553" y="953"/>
                </a:cubicBezTo>
                <a:cubicBezTo>
                  <a:pt x="28622" y="268"/>
                  <a:pt x="28305" y="1"/>
                  <a:pt x="27035" y="335"/>
                </a:cubicBezTo>
                <a:cubicBezTo>
                  <a:pt x="25615" y="686"/>
                  <a:pt x="19683" y="2524"/>
                  <a:pt x="15356" y="4378"/>
                </a:cubicBezTo>
                <a:cubicBezTo>
                  <a:pt x="3977" y="9291"/>
                  <a:pt x="5063" y="18130"/>
                  <a:pt x="5063" y="1813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25156" y="2160478"/>
            <a:ext cx="363130" cy="164226"/>
          </a:xfrm>
          <a:custGeom>
            <a:avLst/>
            <a:gdLst/>
            <a:ahLst/>
            <a:cxnLst/>
            <a:rect l="l" t="t" r="r" b="b"/>
            <a:pathLst>
              <a:path w="9424" h="4262" extrusionOk="0">
                <a:moveTo>
                  <a:pt x="151" y="3910"/>
                </a:moveTo>
                <a:cubicBezTo>
                  <a:pt x="268" y="4261"/>
                  <a:pt x="3943" y="3091"/>
                  <a:pt x="6266" y="2356"/>
                </a:cubicBezTo>
                <a:cubicBezTo>
                  <a:pt x="8588" y="1638"/>
                  <a:pt x="9424" y="1237"/>
                  <a:pt x="9340" y="602"/>
                </a:cubicBezTo>
                <a:cubicBezTo>
                  <a:pt x="9257" y="0"/>
                  <a:pt x="6065" y="936"/>
                  <a:pt x="4712" y="1588"/>
                </a:cubicBezTo>
                <a:cubicBezTo>
                  <a:pt x="3325" y="2256"/>
                  <a:pt x="0" y="3492"/>
                  <a:pt x="151" y="3910"/>
                </a:cubicBezTo>
                <a:close/>
              </a:path>
            </a:pathLst>
          </a:custGeom>
          <a:solidFill>
            <a:srgbClr val="F797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-9" y="4008882"/>
            <a:ext cx="793847" cy="1135090"/>
          </a:xfrm>
          <a:custGeom>
            <a:avLst/>
            <a:gdLst/>
            <a:ahLst/>
            <a:cxnLst/>
            <a:rect l="l" t="t" r="r" b="b"/>
            <a:pathLst>
              <a:path w="20602" h="29458" extrusionOk="0">
                <a:moveTo>
                  <a:pt x="0" y="1"/>
                </a:moveTo>
                <a:lnTo>
                  <a:pt x="0" y="29458"/>
                </a:lnTo>
                <a:lnTo>
                  <a:pt x="20602" y="29458"/>
                </a:lnTo>
                <a:cubicBezTo>
                  <a:pt x="14988" y="28856"/>
                  <a:pt x="17711" y="25748"/>
                  <a:pt x="15957" y="22824"/>
                </a:cubicBezTo>
                <a:cubicBezTo>
                  <a:pt x="14992" y="21230"/>
                  <a:pt x="14069" y="20410"/>
                  <a:pt x="12777" y="20410"/>
                </a:cubicBezTo>
                <a:cubicBezTo>
                  <a:pt x="12078" y="20410"/>
                  <a:pt x="11272" y="20650"/>
                  <a:pt x="10293" y="21137"/>
                </a:cubicBezTo>
                <a:cubicBezTo>
                  <a:pt x="12248" y="16835"/>
                  <a:pt x="9150" y="13026"/>
                  <a:pt x="4919" y="13026"/>
                </a:cubicBezTo>
                <a:cubicBezTo>
                  <a:pt x="4812" y="13026"/>
                  <a:pt x="4704" y="13028"/>
                  <a:pt x="4595" y="13033"/>
                </a:cubicBezTo>
                <a:cubicBezTo>
                  <a:pt x="6483" y="6767"/>
                  <a:pt x="3860" y="2340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1682281" y="3309054"/>
            <a:ext cx="5715911" cy="1954022"/>
          </a:xfrm>
          <a:custGeom>
            <a:avLst/>
            <a:gdLst/>
            <a:ahLst/>
            <a:cxnLst/>
            <a:rect l="l" t="t" r="r" b="b"/>
            <a:pathLst>
              <a:path w="148340" h="50711" extrusionOk="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1426720" y="3088866"/>
            <a:ext cx="2410516" cy="1204603"/>
          </a:xfrm>
          <a:custGeom>
            <a:avLst/>
            <a:gdLst/>
            <a:ahLst/>
            <a:cxnLst/>
            <a:rect l="l" t="t" r="r" b="b"/>
            <a:pathLst>
              <a:path w="62558" h="31262" extrusionOk="0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736439" y="3620012"/>
            <a:ext cx="4248632" cy="2511124"/>
          </a:xfrm>
          <a:custGeom>
            <a:avLst/>
            <a:gdLst/>
            <a:ahLst/>
            <a:cxnLst/>
            <a:rect l="l" t="t" r="r" b="b"/>
            <a:pathLst>
              <a:path w="110261" h="65169" extrusionOk="0">
                <a:moveTo>
                  <a:pt x="59187" y="1"/>
                </a:moveTo>
                <a:cubicBezTo>
                  <a:pt x="53901" y="1"/>
                  <a:pt x="48943" y="2323"/>
                  <a:pt x="45531" y="6183"/>
                </a:cubicBezTo>
                <a:cubicBezTo>
                  <a:pt x="44464" y="7391"/>
                  <a:pt x="42952" y="8026"/>
                  <a:pt x="41382" y="8026"/>
                </a:cubicBezTo>
                <a:cubicBezTo>
                  <a:pt x="40912" y="8026"/>
                  <a:pt x="40437" y="7969"/>
                  <a:pt x="39967" y="7854"/>
                </a:cubicBezTo>
                <a:lnTo>
                  <a:pt x="39934" y="7854"/>
                </a:lnTo>
                <a:cubicBezTo>
                  <a:pt x="38270" y="7457"/>
                  <a:pt x="36605" y="7267"/>
                  <a:pt x="34966" y="7267"/>
                </a:cubicBezTo>
                <a:cubicBezTo>
                  <a:pt x="28742" y="7267"/>
                  <a:pt x="22899" y="10011"/>
                  <a:pt x="18931" y="14587"/>
                </a:cubicBezTo>
                <a:cubicBezTo>
                  <a:pt x="16458" y="17444"/>
                  <a:pt x="13300" y="19717"/>
                  <a:pt x="9691" y="20853"/>
                </a:cubicBezTo>
                <a:cubicBezTo>
                  <a:pt x="5631" y="22106"/>
                  <a:pt x="2340" y="25448"/>
                  <a:pt x="1354" y="29892"/>
                </a:cubicBezTo>
                <a:cubicBezTo>
                  <a:pt x="0" y="36074"/>
                  <a:pt x="3693" y="42340"/>
                  <a:pt x="9725" y="44161"/>
                </a:cubicBezTo>
                <a:cubicBezTo>
                  <a:pt x="10909" y="44516"/>
                  <a:pt x="12099" y="44684"/>
                  <a:pt x="13265" y="44684"/>
                </a:cubicBezTo>
                <a:cubicBezTo>
                  <a:pt x="15504" y="44684"/>
                  <a:pt x="17653" y="44062"/>
                  <a:pt x="19499" y="42941"/>
                </a:cubicBezTo>
                <a:cubicBezTo>
                  <a:pt x="22240" y="45882"/>
                  <a:pt x="25815" y="48054"/>
                  <a:pt x="29992" y="49057"/>
                </a:cubicBezTo>
                <a:cubicBezTo>
                  <a:pt x="31636" y="49441"/>
                  <a:pt x="33296" y="49631"/>
                  <a:pt x="34921" y="49631"/>
                </a:cubicBezTo>
                <a:cubicBezTo>
                  <a:pt x="35625" y="49631"/>
                  <a:pt x="36323" y="49595"/>
                  <a:pt x="37010" y="49525"/>
                </a:cubicBezTo>
                <a:cubicBezTo>
                  <a:pt x="38163" y="56709"/>
                  <a:pt x="43476" y="62841"/>
                  <a:pt x="50995" y="64646"/>
                </a:cubicBezTo>
                <a:cubicBezTo>
                  <a:pt x="52460" y="64999"/>
                  <a:pt x="53925" y="65168"/>
                  <a:pt x="55368" y="65168"/>
                </a:cubicBezTo>
                <a:cubicBezTo>
                  <a:pt x="63749" y="65168"/>
                  <a:pt x="71346" y="59455"/>
                  <a:pt x="73384" y="50945"/>
                </a:cubicBezTo>
                <a:cubicBezTo>
                  <a:pt x="73535" y="50360"/>
                  <a:pt x="73635" y="49775"/>
                  <a:pt x="73719" y="49174"/>
                </a:cubicBezTo>
                <a:cubicBezTo>
                  <a:pt x="75774" y="50845"/>
                  <a:pt x="78197" y="52098"/>
                  <a:pt x="80953" y="52766"/>
                </a:cubicBezTo>
                <a:cubicBezTo>
                  <a:pt x="82340" y="53110"/>
                  <a:pt x="83740" y="53272"/>
                  <a:pt x="85120" y="53272"/>
                </a:cubicBezTo>
                <a:cubicBezTo>
                  <a:pt x="85952" y="53272"/>
                  <a:pt x="86776" y="53213"/>
                  <a:pt x="87587" y="53100"/>
                </a:cubicBezTo>
                <a:cubicBezTo>
                  <a:pt x="89308" y="55707"/>
                  <a:pt x="92065" y="57628"/>
                  <a:pt x="95440" y="58213"/>
                </a:cubicBezTo>
                <a:cubicBezTo>
                  <a:pt x="96107" y="58330"/>
                  <a:pt x="96772" y="58386"/>
                  <a:pt x="97430" y="58386"/>
                </a:cubicBezTo>
                <a:cubicBezTo>
                  <a:pt x="102609" y="58386"/>
                  <a:pt x="107335" y="54888"/>
                  <a:pt x="108773" y="49759"/>
                </a:cubicBezTo>
                <a:cubicBezTo>
                  <a:pt x="110260" y="44429"/>
                  <a:pt x="107787" y="38948"/>
                  <a:pt x="103193" y="36375"/>
                </a:cubicBezTo>
                <a:cubicBezTo>
                  <a:pt x="103744" y="27787"/>
                  <a:pt x="98063" y="19767"/>
                  <a:pt x="89408" y="17695"/>
                </a:cubicBezTo>
                <a:cubicBezTo>
                  <a:pt x="89057" y="17611"/>
                  <a:pt x="88723" y="17528"/>
                  <a:pt x="88372" y="17461"/>
                </a:cubicBezTo>
                <a:cubicBezTo>
                  <a:pt x="82725" y="16442"/>
                  <a:pt x="77695" y="13267"/>
                  <a:pt x="74604" y="8455"/>
                </a:cubicBezTo>
                <a:cubicBezTo>
                  <a:pt x="72165" y="4612"/>
                  <a:pt x="68272" y="1655"/>
                  <a:pt x="63493" y="519"/>
                </a:cubicBezTo>
                <a:cubicBezTo>
                  <a:pt x="62050" y="168"/>
                  <a:pt x="60607" y="1"/>
                  <a:pt x="591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6257938" y="3616158"/>
            <a:ext cx="1897379" cy="567892"/>
          </a:xfrm>
          <a:custGeom>
            <a:avLst/>
            <a:gdLst/>
            <a:ahLst/>
            <a:cxnLst/>
            <a:rect l="l" t="t" r="r" b="b"/>
            <a:pathLst>
              <a:path w="49241" h="14738" extrusionOk="0">
                <a:moveTo>
                  <a:pt x="43643" y="10844"/>
                </a:moveTo>
                <a:cubicBezTo>
                  <a:pt x="43593" y="7837"/>
                  <a:pt x="40803" y="5414"/>
                  <a:pt x="37361" y="5414"/>
                </a:cubicBezTo>
                <a:cubicBezTo>
                  <a:pt x="36726" y="5414"/>
                  <a:pt x="36108" y="5497"/>
                  <a:pt x="35539" y="5648"/>
                </a:cubicBezTo>
                <a:cubicBezTo>
                  <a:pt x="34420" y="2373"/>
                  <a:pt x="31296" y="0"/>
                  <a:pt x="27653" y="0"/>
                </a:cubicBezTo>
                <a:cubicBezTo>
                  <a:pt x="23760" y="0"/>
                  <a:pt x="20502" y="2657"/>
                  <a:pt x="19566" y="6249"/>
                </a:cubicBezTo>
                <a:cubicBezTo>
                  <a:pt x="18513" y="5715"/>
                  <a:pt x="17310" y="5414"/>
                  <a:pt x="15990" y="5414"/>
                </a:cubicBezTo>
                <a:cubicBezTo>
                  <a:pt x="12816" y="5414"/>
                  <a:pt x="10159" y="7185"/>
                  <a:pt x="9441" y="9608"/>
                </a:cubicBezTo>
                <a:cubicBezTo>
                  <a:pt x="4211" y="9808"/>
                  <a:pt x="0" y="11396"/>
                  <a:pt x="134" y="13317"/>
                </a:cubicBezTo>
                <a:cubicBezTo>
                  <a:pt x="251" y="14737"/>
                  <a:pt x="49224" y="14069"/>
                  <a:pt x="49224" y="12916"/>
                </a:cubicBezTo>
                <a:cubicBezTo>
                  <a:pt x="49241" y="11863"/>
                  <a:pt x="46851" y="11011"/>
                  <a:pt x="43643" y="10844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2"/>
          <p:cNvGrpSpPr/>
          <p:nvPr/>
        </p:nvGrpSpPr>
        <p:grpSpPr>
          <a:xfrm>
            <a:off x="272740" y="252581"/>
            <a:ext cx="1252660" cy="1204643"/>
            <a:chOff x="7384701" y="199425"/>
            <a:chExt cx="1572114" cy="1511851"/>
          </a:xfrm>
        </p:grpSpPr>
        <p:sp>
          <p:nvSpPr>
            <p:cNvPr id="34" name="Google Shape;34;p2"/>
            <p:cNvSpPr/>
            <p:nvPr/>
          </p:nvSpPr>
          <p:spPr>
            <a:xfrm>
              <a:off x="7667792" y="461179"/>
              <a:ext cx="1027203" cy="988217"/>
            </a:xfrm>
            <a:custGeom>
              <a:avLst/>
              <a:gdLst/>
              <a:ahLst/>
              <a:cxnLst/>
              <a:rect l="l" t="t" r="r" b="b"/>
              <a:pathLst>
                <a:path w="16125" h="15513" extrusionOk="0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384701" y="199425"/>
              <a:ext cx="1572114" cy="1511851"/>
            </a:xfrm>
            <a:custGeom>
              <a:avLst/>
              <a:gdLst/>
              <a:ahLst/>
              <a:cxnLst/>
              <a:rect l="l" t="t" r="r" b="b"/>
              <a:pathLst>
                <a:path w="24679" h="23733" extrusionOk="0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792329" y="546731"/>
              <a:ext cx="816411" cy="816475"/>
            </a:xfrm>
            <a:custGeom>
              <a:avLst/>
              <a:gdLst/>
              <a:ahLst/>
              <a:cxnLst/>
              <a:rect l="l" t="t" r="r" b="b"/>
              <a:pathLst>
                <a:path w="12816" h="12817" extrusionOk="0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2"/>
          <p:cNvSpPr txBox="1">
            <a:spLocks noGrp="1"/>
          </p:cNvSpPr>
          <p:nvPr>
            <p:ph type="ctrTitle"/>
          </p:nvPr>
        </p:nvSpPr>
        <p:spPr>
          <a:xfrm>
            <a:off x="2377800" y="811653"/>
            <a:ext cx="6226200" cy="13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Poppins Black"/>
              <a:buNone/>
              <a:defRPr sz="7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2"/>
          <p:cNvSpPr txBox="1">
            <a:spLocks noGrp="1"/>
          </p:cNvSpPr>
          <p:nvPr>
            <p:ph type="subTitle" idx="1"/>
          </p:nvPr>
        </p:nvSpPr>
        <p:spPr>
          <a:xfrm>
            <a:off x="3306000" y="2426888"/>
            <a:ext cx="5234700" cy="4023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3000000" algn="bl" rotWithShape="0">
              <a:schemeClr val="lt1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2">
    <p:bg>
      <p:bgPr>
        <a:solidFill>
          <a:schemeClr val="dk1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"/>
          <p:cNvSpPr txBox="1">
            <a:spLocks noGrp="1"/>
          </p:cNvSpPr>
          <p:nvPr>
            <p:ph type="title"/>
          </p:nvPr>
        </p:nvSpPr>
        <p:spPr>
          <a:xfrm>
            <a:off x="3350725" y="3195725"/>
            <a:ext cx="2441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302" name="Google Shape;302;p30"/>
          <p:cNvSpPr txBox="1">
            <a:spLocks noGrp="1"/>
          </p:cNvSpPr>
          <p:nvPr>
            <p:ph type="subTitle" idx="1"/>
          </p:nvPr>
        </p:nvSpPr>
        <p:spPr>
          <a:xfrm>
            <a:off x="1156725" y="3566200"/>
            <a:ext cx="1558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3" name="Google Shape;303;p30"/>
          <p:cNvSpPr txBox="1">
            <a:spLocks noGrp="1"/>
          </p:cNvSpPr>
          <p:nvPr>
            <p:ph type="subTitle" idx="2"/>
          </p:nvPr>
        </p:nvSpPr>
        <p:spPr>
          <a:xfrm>
            <a:off x="3792875" y="3566200"/>
            <a:ext cx="1558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4" name="Google Shape;304;p30"/>
          <p:cNvSpPr txBox="1">
            <a:spLocks noGrp="1"/>
          </p:cNvSpPr>
          <p:nvPr>
            <p:ph type="title" idx="3"/>
          </p:nvPr>
        </p:nvSpPr>
        <p:spPr>
          <a:xfrm>
            <a:off x="5986450" y="3195725"/>
            <a:ext cx="2441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305" name="Google Shape;305;p30"/>
          <p:cNvSpPr txBox="1">
            <a:spLocks noGrp="1"/>
          </p:cNvSpPr>
          <p:nvPr>
            <p:ph type="subTitle" idx="4"/>
          </p:nvPr>
        </p:nvSpPr>
        <p:spPr>
          <a:xfrm>
            <a:off x="6429175" y="3566200"/>
            <a:ext cx="15585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30"/>
          <p:cNvSpPr txBox="1">
            <a:spLocks noGrp="1"/>
          </p:cNvSpPr>
          <p:nvPr>
            <p:ph type="title" idx="5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0"/>
          <p:cNvSpPr txBox="1">
            <a:spLocks noGrp="1"/>
          </p:cNvSpPr>
          <p:nvPr>
            <p:ph type="title" idx="6"/>
          </p:nvPr>
        </p:nvSpPr>
        <p:spPr>
          <a:xfrm>
            <a:off x="715000" y="3195725"/>
            <a:ext cx="2441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BLANK_1_1_1_1_1_1">
    <p:bg>
      <p:bgPr>
        <a:solidFill>
          <a:schemeClr val="dk1"/>
        </a:solidFill>
        <a:effectLst/>
      </p:bgPr>
    </p:bg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9"/>
          <p:cNvSpPr/>
          <p:nvPr/>
        </p:nvSpPr>
        <p:spPr>
          <a:xfrm flipH="1">
            <a:off x="-3492100" y="2702094"/>
            <a:ext cx="9840760" cy="3282519"/>
          </a:xfrm>
          <a:custGeom>
            <a:avLst/>
            <a:gdLst/>
            <a:ahLst/>
            <a:cxnLst/>
            <a:rect l="l" t="t" r="r" b="b"/>
            <a:pathLst>
              <a:path w="50144" h="16726" extrusionOk="0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9"/>
          <p:cNvSpPr/>
          <p:nvPr/>
        </p:nvSpPr>
        <p:spPr>
          <a:xfrm flipH="1">
            <a:off x="2948086" y="3849819"/>
            <a:ext cx="7568678" cy="2587402"/>
          </a:xfrm>
          <a:custGeom>
            <a:avLst/>
            <a:gdLst/>
            <a:ahLst/>
            <a:cxnLst/>
            <a:rect l="l" t="t" r="r" b="b"/>
            <a:pathLst>
              <a:path w="148340" h="50711" extrusionOk="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9"/>
          <p:cNvSpPr/>
          <p:nvPr/>
        </p:nvSpPr>
        <p:spPr>
          <a:xfrm flipH="1">
            <a:off x="6719333" y="3273250"/>
            <a:ext cx="3719855" cy="1858917"/>
          </a:xfrm>
          <a:custGeom>
            <a:avLst/>
            <a:gdLst/>
            <a:ahLst/>
            <a:cxnLst/>
            <a:rect l="l" t="t" r="r" b="b"/>
            <a:pathLst>
              <a:path w="62558" h="31262" extrusionOk="0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9"/>
          <p:cNvSpPr txBox="1">
            <a:spLocks noGrp="1"/>
          </p:cNvSpPr>
          <p:nvPr>
            <p:ph type="title" hasCustomPrompt="1"/>
          </p:nvPr>
        </p:nvSpPr>
        <p:spPr>
          <a:xfrm>
            <a:off x="1284000" y="435225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7" name="Google Shape;427;p39"/>
          <p:cNvSpPr txBox="1">
            <a:spLocks noGrp="1"/>
          </p:cNvSpPr>
          <p:nvPr>
            <p:ph type="subTitle" idx="1"/>
          </p:nvPr>
        </p:nvSpPr>
        <p:spPr>
          <a:xfrm>
            <a:off x="1284000" y="1293650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39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943750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9" name="Google Shape;429;p39"/>
          <p:cNvSpPr txBox="1">
            <a:spLocks noGrp="1"/>
          </p:cNvSpPr>
          <p:nvPr>
            <p:ph type="subTitle" idx="3"/>
          </p:nvPr>
        </p:nvSpPr>
        <p:spPr>
          <a:xfrm>
            <a:off x="1284000" y="2802175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39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1" name="Google Shape;431;p39"/>
          <p:cNvSpPr txBox="1">
            <a:spLocks noGrp="1"/>
          </p:cNvSpPr>
          <p:nvPr>
            <p:ph type="subTitle" idx="5"/>
          </p:nvPr>
        </p:nvSpPr>
        <p:spPr>
          <a:xfrm>
            <a:off x="1284000" y="4310713"/>
            <a:ext cx="65760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39"/>
          <p:cNvSpPr/>
          <p:nvPr/>
        </p:nvSpPr>
        <p:spPr>
          <a:xfrm>
            <a:off x="6829625" y="754250"/>
            <a:ext cx="2410519" cy="724964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BLANK_1_1_1_1_1_1_3">
    <p:bg>
      <p:bgPr>
        <a:solidFill>
          <a:schemeClr val="dk1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0"/>
          <p:cNvSpPr/>
          <p:nvPr/>
        </p:nvSpPr>
        <p:spPr>
          <a:xfrm>
            <a:off x="5853640" y="2243983"/>
            <a:ext cx="1808679" cy="602561"/>
          </a:xfrm>
          <a:custGeom>
            <a:avLst/>
            <a:gdLst/>
            <a:ahLst/>
            <a:cxnLst/>
            <a:rect l="l" t="t" r="r" b="b"/>
            <a:pathLst>
              <a:path w="56275" h="18748" extrusionOk="0">
                <a:moveTo>
                  <a:pt x="49858" y="12566"/>
                </a:moveTo>
                <a:cubicBezTo>
                  <a:pt x="49792" y="9107"/>
                  <a:pt x="46600" y="6333"/>
                  <a:pt x="42657" y="6333"/>
                </a:cubicBezTo>
                <a:cubicBezTo>
                  <a:pt x="41955" y="6333"/>
                  <a:pt x="41253" y="6417"/>
                  <a:pt x="40568" y="6601"/>
                </a:cubicBezTo>
                <a:cubicBezTo>
                  <a:pt x="39198" y="2607"/>
                  <a:pt x="35372" y="1"/>
                  <a:pt x="31161" y="151"/>
                </a:cubicBezTo>
                <a:cubicBezTo>
                  <a:pt x="26951" y="318"/>
                  <a:pt x="23325" y="3209"/>
                  <a:pt x="22273" y="7302"/>
                </a:cubicBezTo>
                <a:cubicBezTo>
                  <a:pt x="20986" y="6651"/>
                  <a:pt x="19582" y="6317"/>
                  <a:pt x="18162" y="6333"/>
                </a:cubicBezTo>
                <a:cubicBezTo>
                  <a:pt x="14520" y="6333"/>
                  <a:pt x="11479" y="8372"/>
                  <a:pt x="10643" y="11129"/>
                </a:cubicBezTo>
                <a:cubicBezTo>
                  <a:pt x="4662" y="11346"/>
                  <a:pt x="0" y="13167"/>
                  <a:pt x="0" y="15373"/>
                </a:cubicBezTo>
                <a:cubicBezTo>
                  <a:pt x="0" y="18748"/>
                  <a:pt x="56258" y="16225"/>
                  <a:pt x="56258" y="14905"/>
                </a:cubicBezTo>
                <a:cubicBezTo>
                  <a:pt x="56274" y="13735"/>
                  <a:pt x="53501" y="12766"/>
                  <a:pt x="49858" y="12566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40"/>
          <p:cNvSpPr/>
          <p:nvPr/>
        </p:nvSpPr>
        <p:spPr>
          <a:xfrm>
            <a:off x="6751551" y="2341717"/>
            <a:ext cx="1808679" cy="602561"/>
          </a:xfrm>
          <a:custGeom>
            <a:avLst/>
            <a:gdLst/>
            <a:ahLst/>
            <a:cxnLst/>
            <a:rect l="l" t="t" r="r" b="b"/>
            <a:pathLst>
              <a:path w="56275" h="18748" extrusionOk="0">
                <a:moveTo>
                  <a:pt x="49859" y="12565"/>
                </a:moveTo>
                <a:cubicBezTo>
                  <a:pt x="49792" y="9123"/>
                  <a:pt x="46600" y="6333"/>
                  <a:pt x="42657" y="6333"/>
                </a:cubicBezTo>
                <a:cubicBezTo>
                  <a:pt x="41955" y="6333"/>
                  <a:pt x="41254" y="6433"/>
                  <a:pt x="40569" y="6617"/>
                </a:cubicBezTo>
                <a:cubicBezTo>
                  <a:pt x="39198" y="2624"/>
                  <a:pt x="35372" y="0"/>
                  <a:pt x="31162" y="151"/>
                </a:cubicBezTo>
                <a:cubicBezTo>
                  <a:pt x="26951" y="318"/>
                  <a:pt x="23325" y="3225"/>
                  <a:pt x="22273" y="7302"/>
                </a:cubicBezTo>
                <a:cubicBezTo>
                  <a:pt x="20986" y="6650"/>
                  <a:pt x="19583" y="6333"/>
                  <a:pt x="18162" y="6333"/>
                </a:cubicBezTo>
                <a:cubicBezTo>
                  <a:pt x="14537" y="6333"/>
                  <a:pt x="11496" y="8388"/>
                  <a:pt x="10660" y="11145"/>
                </a:cubicBezTo>
                <a:cubicBezTo>
                  <a:pt x="4679" y="11345"/>
                  <a:pt x="0" y="13167"/>
                  <a:pt x="0" y="15372"/>
                </a:cubicBezTo>
                <a:cubicBezTo>
                  <a:pt x="0" y="18747"/>
                  <a:pt x="56275" y="16241"/>
                  <a:pt x="56275" y="14921"/>
                </a:cubicBezTo>
                <a:cubicBezTo>
                  <a:pt x="56275" y="13752"/>
                  <a:pt x="53501" y="12766"/>
                  <a:pt x="49859" y="1256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40"/>
          <p:cNvSpPr/>
          <p:nvPr/>
        </p:nvSpPr>
        <p:spPr>
          <a:xfrm>
            <a:off x="0" y="4533398"/>
            <a:ext cx="9143833" cy="610296"/>
          </a:xfrm>
          <a:custGeom>
            <a:avLst/>
            <a:gdLst/>
            <a:ahLst/>
            <a:cxnLst/>
            <a:rect l="l" t="t" r="r" b="b"/>
            <a:pathLst>
              <a:path w="285299" h="34671" extrusionOk="0">
                <a:moveTo>
                  <a:pt x="0" y="1"/>
                </a:moveTo>
                <a:lnTo>
                  <a:pt x="0" y="34671"/>
                </a:lnTo>
                <a:lnTo>
                  <a:pt x="285299" y="34671"/>
                </a:lnTo>
                <a:lnTo>
                  <a:pt x="28529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40"/>
          <p:cNvSpPr txBox="1">
            <a:spLocks noGrp="1"/>
          </p:cNvSpPr>
          <p:nvPr>
            <p:ph type="title" hasCustomPrompt="1"/>
          </p:nvPr>
        </p:nvSpPr>
        <p:spPr>
          <a:xfrm>
            <a:off x="716950" y="665025"/>
            <a:ext cx="2111700" cy="82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8" name="Google Shape;438;p40"/>
          <p:cNvSpPr txBox="1">
            <a:spLocks noGrp="1"/>
          </p:cNvSpPr>
          <p:nvPr>
            <p:ph type="subTitle" idx="1"/>
          </p:nvPr>
        </p:nvSpPr>
        <p:spPr>
          <a:xfrm>
            <a:off x="716950" y="1523450"/>
            <a:ext cx="21117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39" name="Google Shape;439;p40"/>
          <p:cNvSpPr txBox="1">
            <a:spLocks noGrp="1"/>
          </p:cNvSpPr>
          <p:nvPr>
            <p:ph type="title" idx="2" hasCustomPrompt="1"/>
          </p:nvPr>
        </p:nvSpPr>
        <p:spPr>
          <a:xfrm>
            <a:off x="3516000" y="665025"/>
            <a:ext cx="2111700" cy="82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0" name="Google Shape;440;p40"/>
          <p:cNvSpPr txBox="1">
            <a:spLocks noGrp="1"/>
          </p:cNvSpPr>
          <p:nvPr>
            <p:ph type="subTitle" idx="3"/>
          </p:nvPr>
        </p:nvSpPr>
        <p:spPr>
          <a:xfrm>
            <a:off x="3516150" y="1523450"/>
            <a:ext cx="21117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41" name="Google Shape;441;p40"/>
          <p:cNvSpPr txBox="1">
            <a:spLocks noGrp="1"/>
          </p:cNvSpPr>
          <p:nvPr>
            <p:ph type="title" idx="4" hasCustomPrompt="1"/>
          </p:nvPr>
        </p:nvSpPr>
        <p:spPr>
          <a:xfrm>
            <a:off x="6315350" y="665025"/>
            <a:ext cx="2111700" cy="82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2" name="Google Shape;442;p40"/>
          <p:cNvSpPr txBox="1">
            <a:spLocks noGrp="1"/>
          </p:cNvSpPr>
          <p:nvPr>
            <p:ph type="subTitle" idx="5"/>
          </p:nvPr>
        </p:nvSpPr>
        <p:spPr>
          <a:xfrm>
            <a:off x="6315350" y="1523450"/>
            <a:ext cx="21117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4">
  <p:cSld name="CUSTOM_24_1">
    <p:bg>
      <p:bgPr>
        <a:solidFill>
          <a:schemeClr val="dk1"/>
        </a:solidFill>
        <a:effectLst/>
      </p:bgPr>
    </p:bg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43"/>
          <p:cNvGrpSpPr/>
          <p:nvPr/>
        </p:nvGrpSpPr>
        <p:grpSpPr>
          <a:xfrm>
            <a:off x="7889176" y="258129"/>
            <a:ext cx="942011" cy="905901"/>
            <a:chOff x="7384701" y="199425"/>
            <a:chExt cx="1572114" cy="1511851"/>
          </a:xfrm>
        </p:grpSpPr>
        <p:sp>
          <p:nvSpPr>
            <p:cNvPr id="471" name="Google Shape;471;p43"/>
            <p:cNvSpPr/>
            <p:nvPr/>
          </p:nvSpPr>
          <p:spPr>
            <a:xfrm>
              <a:off x="7667792" y="461179"/>
              <a:ext cx="1027203" cy="988217"/>
            </a:xfrm>
            <a:custGeom>
              <a:avLst/>
              <a:gdLst/>
              <a:ahLst/>
              <a:cxnLst/>
              <a:rect l="l" t="t" r="r" b="b"/>
              <a:pathLst>
                <a:path w="16125" h="15513" extrusionOk="0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3"/>
            <p:cNvSpPr/>
            <p:nvPr/>
          </p:nvSpPr>
          <p:spPr>
            <a:xfrm>
              <a:off x="7384701" y="199425"/>
              <a:ext cx="1572114" cy="1511851"/>
            </a:xfrm>
            <a:custGeom>
              <a:avLst/>
              <a:gdLst/>
              <a:ahLst/>
              <a:cxnLst/>
              <a:rect l="l" t="t" r="r" b="b"/>
              <a:pathLst>
                <a:path w="24679" h="23733" extrusionOk="0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3"/>
            <p:cNvSpPr/>
            <p:nvPr/>
          </p:nvSpPr>
          <p:spPr>
            <a:xfrm>
              <a:off x="7792329" y="546731"/>
              <a:ext cx="816411" cy="816475"/>
            </a:xfrm>
            <a:custGeom>
              <a:avLst/>
              <a:gdLst/>
              <a:ahLst/>
              <a:cxnLst/>
              <a:rect l="l" t="t" r="r" b="b"/>
              <a:pathLst>
                <a:path w="12816" h="12817" extrusionOk="0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Google Shape;474;p43"/>
          <p:cNvSpPr/>
          <p:nvPr/>
        </p:nvSpPr>
        <p:spPr>
          <a:xfrm flipH="1">
            <a:off x="-656933" y="883801"/>
            <a:ext cx="2027318" cy="609716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43"/>
          <p:cNvSpPr/>
          <p:nvPr/>
        </p:nvSpPr>
        <p:spPr>
          <a:xfrm>
            <a:off x="5090750" y="997672"/>
            <a:ext cx="3421996" cy="1169935"/>
          </a:xfrm>
          <a:custGeom>
            <a:avLst/>
            <a:gdLst/>
            <a:ahLst/>
            <a:cxnLst/>
            <a:rect l="l" t="t" r="r" b="b"/>
            <a:pathLst>
              <a:path w="192166" h="65699" extrusionOk="0">
                <a:moveTo>
                  <a:pt x="179233" y="54153"/>
                </a:moveTo>
                <a:cubicBezTo>
                  <a:pt x="182341" y="50544"/>
                  <a:pt x="184196" y="45799"/>
                  <a:pt x="184079" y="40636"/>
                </a:cubicBezTo>
                <a:cubicBezTo>
                  <a:pt x="183845" y="30343"/>
                  <a:pt x="175624" y="21739"/>
                  <a:pt x="165315" y="21087"/>
                </a:cubicBezTo>
                <a:cubicBezTo>
                  <a:pt x="153686" y="20352"/>
                  <a:pt x="144011" y="29592"/>
                  <a:pt x="144011" y="41087"/>
                </a:cubicBezTo>
                <a:cubicBezTo>
                  <a:pt x="144011" y="41221"/>
                  <a:pt x="144011" y="41371"/>
                  <a:pt x="144045" y="41521"/>
                </a:cubicBezTo>
                <a:cubicBezTo>
                  <a:pt x="141505" y="38681"/>
                  <a:pt x="137829" y="36860"/>
                  <a:pt x="133719" y="36860"/>
                </a:cubicBezTo>
                <a:cubicBezTo>
                  <a:pt x="132633" y="36860"/>
                  <a:pt x="131580" y="36993"/>
                  <a:pt x="130594" y="37244"/>
                </a:cubicBezTo>
                <a:cubicBezTo>
                  <a:pt x="129709" y="28171"/>
                  <a:pt x="122056" y="21070"/>
                  <a:pt x="112766" y="21070"/>
                </a:cubicBezTo>
                <a:cubicBezTo>
                  <a:pt x="112766" y="20920"/>
                  <a:pt x="112783" y="20753"/>
                  <a:pt x="112783" y="20602"/>
                </a:cubicBezTo>
                <a:cubicBezTo>
                  <a:pt x="112783" y="9525"/>
                  <a:pt x="103811" y="535"/>
                  <a:pt x="92716" y="535"/>
                </a:cubicBezTo>
                <a:cubicBezTo>
                  <a:pt x="83760" y="535"/>
                  <a:pt x="76175" y="6400"/>
                  <a:pt x="73585" y="14504"/>
                </a:cubicBezTo>
                <a:cubicBezTo>
                  <a:pt x="68455" y="5732"/>
                  <a:pt x="58714" y="1"/>
                  <a:pt x="47687" y="586"/>
                </a:cubicBezTo>
                <a:cubicBezTo>
                  <a:pt x="33735" y="1337"/>
                  <a:pt x="22289" y="12465"/>
                  <a:pt x="21170" y="26400"/>
                </a:cubicBezTo>
                <a:cubicBezTo>
                  <a:pt x="20853" y="30260"/>
                  <a:pt x="21337" y="33969"/>
                  <a:pt x="22440" y="37428"/>
                </a:cubicBezTo>
                <a:cubicBezTo>
                  <a:pt x="17828" y="39399"/>
                  <a:pt x="14570" y="43994"/>
                  <a:pt x="14570" y="49341"/>
                </a:cubicBezTo>
                <a:cubicBezTo>
                  <a:pt x="14570" y="52499"/>
                  <a:pt x="15690" y="55406"/>
                  <a:pt x="17578" y="57662"/>
                </a:cubicBezTo>
                <a:cubicBezTo>
                  <a:pt x="7185" y="58497"/>
                  <a:pt x="0" y="60268"/>
                  <a:pt x="0" y="62340"/>
                </a:cubicBezTo>
                <a:cubicBezTo>
                  <a:pt x="0" y="65197"/>
                  <a:pt x="192149" y="65699"/>
                  <a:pt x="192149" y="61121"/>
                </a:cubicBezTo>
                <a:cubicBezTo>
                  <a:pt x="192166" y="58180"/>
                  <a:pt x="187003" y="55623"/>
                  <a:pt x="179233" y="54153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43"/>
          <p:cNvSpPr/>
          <p:nvPr/>
        </p:nvSpPr>
        <p:spPr>
          <a:xfrm>
            <a:off x="2512475" y="2394473"/>
            <a:ext cx="1349866" cy="484807"/>
          </a:xfrm>
          <a:custGeom>
            <a:avLst/>
            <a:gdLst/>
            <a:ahLst/>
            <a:cxnLst/>
            <a:rect l="l" t="t" r="r" b="b"/>
            <a:pathLst>
              <a:path w="67654" h="24295" extrusionOk="0">
                <a:moveTo>
                  <a:pt x="64880" y="24261"/>
                </a:moveTo>
                <a:cubicBezTo>
                  <a:pt x="66283" y="24261"/>
                  <a:pt x="67486" y="23192"/>
                  <a:pt x="67587" y="21772"/>
                </a:cubicBezTo>
                <a:lnTo>
                  <a:pt x="67587" y="21755"/>
                </a:lnTo>
                <a:cubicBezTo>
                  <a:pt x="67653" y="20519"/>
                  <a:pt x="67052" y="19416"/>
                  <a:pt x="66083" y="18798"/>
                </a:cubicBezTo>
                <a:cubicBezTo>
                  <a:pt x="65548" y="18447"/>
                  <a:pt x="65197" y="17879"/>
                  <a:pt x="65064" y="17260"/>
                </a:cubicBezTo>
                <a:cubicBezTo>
                  <a:pt x="64362" y="13785"/>
                  <a:pt x="61020" y="11513"/>
                  <a:pt x="57595" y="11980"/>
                </a:cubicBezTo>
                <a:cubicBezTo>
                  <a:pt x="56693" y="12097"/>
                  <a:pt x="55841" y="11513"/>
                  <a:pt x="55640" y="10644"/>
                </a:cubicBezTo>
                <a:cubicBezTo>
                  <a:pt x="54721" y="6584"/>
                  <a:pt x="51095" y="3559"/>
                  <a:pt x="46768" y="3559"/>
                </a:cubicBezTo>
                <a:cubicBezTo>
                  <a:pt x="45698" y="3559"/>
                  <a:pt x="44696" y="3743"/>
                  <a:pt x="43744" y="4077"/>
                </a:cubicBezTo>
                <a:cubicBezTo>
                  <a:pt x="43226" y="4261"/>
                  <a:pt x="42641" y="4161"/>
                  <a:pt x="42156" y="3894"/>
                </a:cubicBezTo>
                <a:cubicBezTo>
                  <a:pt x="41438" y="3476"/>
                  <a:pt x="40569" y="3476"/>
                  <a:pt x="39834" y="3843"/>
                </a:cubicBezTo>
                <a:cubicBezTo>
                  <a:pt x="39099" y="4228"/>
                  <a:pt x="38213" y="4061"/>
                  <a:pt x="37628" y="3476"/>
                </a:cubicBezTo>
                <a:cubicBezTo>
                  <a:pt x="35556" y="1320"/>
                  <a:pt x="32649" y="0"/>
                  <a:pt x="29441" y="0"/>
                </a:cubicBezTo>
                <a:cubicBezTo>
                  <a:pt x="25966" y="0"/>
                  <a:pt x="22875" y="1554"/>
                  <a:pt x="20786" y="3994"/>
                </a:cubicBezTo>
                <a:cubicBezTo>
                  <a:pt x="20385" y="4478"/>
                  <a:pt x="19800" y="4762"/>
                  <a:pt x="19182" y="4796"/>
                </a:cubicBezTo>
                <a:cubicBezTo>
                  <a:pt x="15539" y="4980"/>
                  <a:pt x="12766" y="8054"/>
                  <a:pt x="12816" y="11579"/>
                </a:cubicBezTo>
                <a:cubicBezTo>
                  <a:pt x="12833" y="12498"/>
                  <a:pt x="12281" y="13334"/>
                  <a:pt x="11446" y="13701"/>
                </a:cubicBezTo>
                <a:cubicBezTo>
                  <a:pt x="9842" y="14437"/>
                  <a:pt x="8505" y="15690"/>
                  <a:pt x="7670" y="17210"/>
                </a:cubicBezTo>
                <a:cubicBezTo>
                  <a:pt x="7352" y="17778"/>
                  <a:pt x="6801" y="18179"/>
                  <a:pt x="6166" y="18296"/>
                </a:cubicBezTo>
                <a:cubicBezTo>
                  <a:pt x="4645" y="18614"/>
                  <a:pt x="3325" y="19616"/>
                  <a:pt x="2640" y="21020"/>
                </a:cubicBezTo>
                <a:cubicBezTo>
                  <a:pt x="1153" y="21120"/>
                  <a:pt x="0" y="22356"/>
                  <a:pt x="0" y="23860"/>
                </a:cubicBezTo>
                <a:cubicBezTo>
                  <a:pt x="0" y="24011"/>
                  <a:pt x="34" y="24144"/>
                  <a:pt x="51" y="24295"/>
                </a:cubicBezTo>
                <a:lnTo>
                  <a:pt x="64880" y="24295"/>
                </a:ln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3"/>
          <p:cNvSpPr/>
          <p:nvPr/>
        </p:nvSpPr>
        <p:spPr>
          <a:xfrm>
            <a:off x="0" y="4200525"/>
            <a:ext cx="9144000" cy="942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43"/>
          <p:cNvSpPr txBox="1">
            <a:spLocks noGrp="1"/>
          </p:cNvSpPr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43"/>
          <p:cNvSpPr txBox="1">
            <a:spLocks noGrp="1"/>
          </p:cNvSpPr>
          <p:nvPr>
            <p:ph type="title" idx="2" hasCustomPrompt="1"/>
          </p:nvPr>
        </p:nvSpPr>
        <p:spPr>
          <a:xfrm>
            <a:off x="860925" y="2019275"/>
            <a:ext cx="1558500" cy="8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0" name="Google Shape;480;p43"/>
          <p:cNvSpPr txBox="1">
            <a:spLocks noGrp="1"/>
          </p:cNvSpPr>
          <p:nvPr>
            <p:ph type="title" idx="3" hasCustomPrompt="1"/>
          </p:nvPr>
        </p:nvSpPr>
        <p:spPr>
          <a:xfrm>
            <a:off x="6726925" y="2019275"/>
            <a:ext cx="1558500" cy="8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1" name="Google Shape;481;p43"/>
          <p:cNvSpPr txBox="1">
            <a:spLocks noGrp="1"/>
          </p:cNvSpPr>
          <p:nvPr>
            <p:ph type="subTitle" idx="1"/>
          </p:nvPr>
        </p:nvSpPr>
        <p:spPr>
          <a:xfrm>
            <a:off x="714975" y="3269950"/>
            <a:ext cx="185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3"/>
          <p:cNvSpPr txBox="1">
            <a:spLocks noGrp="1"/>
          </p:cNvSpPr>
          <p:nvPr>
            <p:ph type="title" idx="4"/>
          </p:nvPr>
        </p:nvSpPr>
        <p:spPr>
          <a:xfrm>
            <a:off x="714975" y="2888850"/>
            <a:ext cx="1850400" cy="4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483" name="Google Shape;483;p43"/>
          <p:cNvSpPr txBox="1">
            <a:spLocks noGrp="1"/>
          </p:cNvSpPr>
          <p:nvPr>
            <p:ph type="subTitle" idx="5"/>
          </p:nvPr>
        </p:nvSpPr>
        <p:spPr>
          <a:xfrm>
            <a:off x="6580975" y="3269950"/>
            <a:ext cx="185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4" name="Google Shape;484;p43"/>
          <p:cNvSpPr txBox="1">
            <a:spLocks noGrp="1"/>
          </p:cNvSpPr>
          <p:nvPr>
            <p:ph type="title" idx="6"/>
          </p:nvPr>
        </p:nvSpPr>
        <p:spPr>
          <a:xfrm>
            <a:off x="6580975" y="2888850"/>
            <a:ext cx="1850400" cy="4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4_1">
    <p:bg>
      <p:bgPr>
        <a:solidFill>
          <a:schemeClr val="dk1"/>
        </a:solidFill>
        <a:effectLst/>
      </p:bgPr>
    </p:bg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6"/>
          <p:cNvSpPr txBox="1">
            <a:spLocks noGrp="1"/>
          </p:cNvSpPr>
          <p:nvPr>
            <p:ph type="title"/>
          </p:nvPr>
        </p:nvSpPr>
        <p:spPr>
          <a:xfrm>
            <a:off x="582325" y="334325"/>
            <a:ext cx="3542100" cy="129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46"/>
          <p:cNvSpPr/>
          <p:nvPr/>
        </p:nvSpPr>
        <p:spPr>
          <a:xfrm>
            <a:off x="7055113" y="4268013"/>
            <a:ext cx="2308772" cy="694364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46"/>
          <p:cNvSpPr/>
          <p:nvPr/>
        </p:nvSpPr>
        <p:spPr>
          <a:xfrm>
            <a:off x="-137373" y="2151300"/>
            <a:ext cx="2308693" cy="694351"/>
          </a:xfrm>
          <a:custGeom>
            <a:avLst/>
            <a:gdLst/>
            <a:ahLst/>
            <a:cxnLst/>
            <a:rect l="l" t="t" r="r" b="b"/>
            <a:pathLst>
              <a:path w="67654" h="24295" extrusionOk="0">
                <a:moveTo>
                  <a:pt x="64880" y="24261"/>
                </a:moveTo>
                <a:cubicBezTo>
                  <a:pt x="66283" y="24261"/>
                  <a:pt x="67486" y="23192"/>
                  <a:pt x="67587" y="21772"/>
                </a:cubicBezTo>
                <a:lnTo>
                  <a:pt x="67587" y="21755"/>
                </a:lnTo>
                <a:cubicBezTo>
                  <a:pt x="67653" y="20519"/>
                  <a:pt x="67052" y="19416"/>
                  <a:pt x="66083" y="18798"/>
                </a:cubicBezTo>
                <a:cubicBezTo>
                  <a:pt x="65548" y="18447"/>
                  <a:pt x="65197" y="17879"/>
                  <a:pt x="65064" y="17260"/>
                </a:cubicBezTo>
                <a:cubicBezTo>
                  <a:pt x="64362" y="13785"/>
                  <a:pt x="61020" y="11513"/>
                  <a:pt x="57595" y="11980"/>
                </a:cubicBezTo>
                <a:cubicBezTo>
                  <a:pt x="56693" y="12097"/>
                  <a:pt x="55841" y="11513"/>
                  <a:pt x="55640" y="10644"/>
                </a:cubicBezTo>
                <a:cubicBezTo>
                  <a:pt x="54721" y="6584"/>
                  <a:pt x="51095" y="3559"/>
                  <a:pt x="46768" y="3559"/>
                </a:cubicBezTo>
                <a:cubicBezTo>
                  <a:pt x="45698" y="3559"/>
                  <a:pt x="44696" y="3743"/>
                  <a:pt x="43744" y="4077"/>
                </a:cubicBezTo>
                <a:cubicBezTo>
                  <a:pt x="43226" y="4261"/>
                  <a:pt x="42641" y="4161"/>
                  <a:pt x="42156" y="3894"/>
                </a:cubicBezTo>
                <a:cubicBezTo>
                  <a:pt x="41438" y="3476"/>
                  <a:pt x="40569" y="3476"/>
                  <a:pt x="39834" y="3843"/>
                </a:cubicBezTo>
                <a:cubicBezTo>
                  <a:pt x="39099" y="4228"/>
                  <a:pt x="38213" y="4061"/>
                  <a:pt x="37628" y="3476"/>
                </a:cubicBezTo>
                <a:cubicBezTo>
                  <a:pt x="35556" y="1320"/>
                  <a:pt x="32649" y="0"/>
                  <a:pt x="29441" y="0"/>
                </a:cubicBezTo>
                <a:cubicBezTo>
                  <a:pt x="25966" y="0"/>
                  <a:pt x="22875" y="1554"/>
                  <a:pt x="20786" y="3994"/>
                </a:cubicBezTo>
                <a:cubicBezTo>
                  <a:pt x="20385" y="4478"/>
                  <a:pt x="19800" y="4762"/>
                  <a:pt x="19182" y="4796"/>
                </a:cubicBezTo>
                <a:cubicBezTo>
                  <a:pt x="15539" y="4980"/>
                  <a:pt x="12766" y="8054"/>
                  <a:pt x="12816" y="11579"/>
                </a:cubicBezTo>
                <a:cubicBezTo>
                  <a:pt x="12833" y="12498"/>
                  <a:pt x="12281" y="13334"/>
                  <a:pt x="11446" y="13701"/>
                </a:cubicBezTo>
                <a:cubicBezTo>
                  <a:pt x="9842" y="14437"/>
                  <a:pt x="8505" y="15690"/>
                  <a:pt x="7670" y="17210"/>
                </a:cubicBezTo>
                <a:cubicBezTo>
                  <a:pt x="7352" y="17778"/>
                  <a:pt x="6801" y="18179"/>
                  <a:pt x="6166" y="18296"/>
                </a:cubicBezTo>
                <a:cubicBezTo>
                  <a:pt x="4645" y="18614"/>
                  <a:pt x="3325" y="19616"/>
                  <a:pt x="2640" y="21020"/>
                </a:cubicBezTo>
                <a:cubicBezTo>
                  <a:pt x="1153" y="21120"/>
                  <a:pt x="0" y="22356"/>
                  <a:pt x="0" y="23860"/>
                </a:cubicBezTo>
                <a:cubicBezTo>
                  <a:pt x="0" y="24011"/>
                  <a:pt x="34" y="24144"/>
                  <a:pt x="51" y="24295"/>
                </a:cubicBezTo>
                <a:lnTo>
                  <a:pt x="64880" y="24295"/>
                </a:ln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5">
    <p:bg>
      <p:bgPr>
        <a:solidFill>
          <a:schemeClr val="dk1"/>
        </a:soli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3"/>
          <p:cNvSpPr txBox="1">
            <a:spLocks noGrp="1"/>
          </p:cNvSpPr>
          <p:nvPr>
            <p:ph type="subTitle" idx="1"/>
          </p:nvPr>
        </p:nvSpPr>
        <p:spPr>
          <a:xfrm>
            <a:off x="4581970" y="3162225"/>
            <a:ext cx="3414600" cy="13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31" name="Google Shape;531;p53"/>
          <p:cNvSpPr txBox="1">
            <a:spLocks noGrp="1"/>
          </p:cNvSpPr>
          <p:nvPr>
            <p:ph type="title"/>
          </p:nvPr>
        </p:nvSpPr>
        <p:spPr>
          <a:xfrm>
            <a:off x="4581975" y="761024"/>
            <a:ext cx="3717300" cy="24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9">
    <p:bg>
      <p:bgPr>
        <a:solidFill>
          <a:schemeClr val="dk1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4"/>
          <p:cNvSpPr/>
          <p:nvPr/>
        </p:nvSpPr>
        <p:spPr>
          <a:xfrm>
            <a:off x="2301875" y="4042526"/>
            <a:ext cx="2749424" cy="1373887"/>
          </a:xfrm>
          <a:custGeom>
            <a:avLst/>
            <a:gdLst/>
            <a:ahLst/>
            <a:cxnLst/>
            <a:rect l="l" t="t" r="r" b="b"/>
            <a:pathLst>
              <a:path w="62558" h="31262" extrusionOk="0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54"/>
          <p:cNvSpPr/>
          <p:nvPr/>
        </p:nvSpPr>
        <p:spPr>
          <a:xfrm>
            <a:off x="6733475" y="301025"/>
            <a:ext cx="2410519" cy="724964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54"/>
          <p:cNvSpPr txBox="1">
            <a:spLocks noGrp="1"/>
          </p:cNvSpPr>
          <p:nvPr>
            <p:ph type="subTitle" idx="1"/>
          </p:nvPr>
        </p:nvSpPr>
        <p:spPr>
          <a:xfrm>
            <a:off x="1011450" y="1386400"/>
            <a:ext cx="2169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36" name="Google Shape;536;p54"/>
          <p:cNvSpPr txBox="1">
            <a:spLocks noGrp="1"/>
          </p:cNvSpPr>
          <p:nvPr>
            <p:ph type="subTitle" idx="2"/>
          </p:nvPr>
        </p:nvSpPr>
        <p:spPr>
          <a:xfrm>
            <a:off x="1011575" y="1806700"/>
            <a:ext cx="21693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37" name="Google Shape;537;p54"/>
          <p:cNvSpPr txBox="1">
            <a:spLocks noGrp="1"/>
          </p:cNvSpPr>
          <p:nvPr>
            <p:ph type="subTitle" idx="3"/>
          </p:nvPr>
        </p:nvSpPr>
        <p:spPr>
          <a:xfrm>
            <a:off x="1011575" y="3304850"/>
            <a:ext cx="2169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38" name="Google Shape;538;p54"/>
          <p:cNvSpPr txBox="1">
            <a:spLocks noGrp="1"/>
          </p:cNvSpPr>
          <p:nvPr>
            <p:ph type="subTitle" idx="4"/>
          </p:nvPr>
        </p:nvSpPr>
        <p:spPr>
          <a:xfrm>
            <a:off x="1011700" y="3725150"/>
            <a:ext cx="2169300" cy="5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39" name="Google Shape;539;p54"/>
          <p:cNvSpPr txBox="1">
            <a:spLocks noGrp="1"/>
          </p:cNvSpPr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0">
    <p:bg>
      <p:bgPr>
        <a:solidFill>
          <a:schemeClr val="dk1"/>
        </a:solidFill>
        <a:effectLst/>
      </p:bgPr>
    </p:bg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5"/>
          <p:cNvSpPr txBox="1">
            <a:spLocks noGrp="1"/>
          </p:cNvSpPr>
          <p:nvPr>
            <p:ph type="subTitle" idx="1"/>
          </p:nvPr>
        </p:nvSpPr>
        <p:spPr>
          <a:xfrm>
            <a:off x="5993675" y="1802850"/>
            <a:ext cx="2540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542" name="Google Shape;542;p55"/>
          <p:cNvSpPr txBox="1">
            <a:spLocks noGrp="1"/>
          </p:cNvSpPr>
          <p:nvPr>
            <p:ph type="subTitle" idx="2"/>
          </p:nvPr>
        </p:nvSpPr>
        <p:spPr>
          <a:xfrm>
            <a:off x="4579225" y="2408675"/>
            <a:ext cx="3954600" cy="5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55"/>
          <p:cNvSpPr txBox="1">
            <a:spLocks noGrp="1"/>
          </p:cNvSpPr>
          <p:nvPr>
            <p:ph type="subTitle" idx="3"/>
          </p:nvPr>
        </p:nvSpPr>
        <p:spPr>
          <a:xfrm>
            <a:off x="5993725" y="3403050"/>
            <a:ext cx="25401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544" name="Google Shape;544;p55"/>
          <p:cNvSpPr txBox="1">
            <a:spLocks noGrp="1"/>
          </p:cNvSpPr>
          <p:nvPr>
            <p:ph type="subTitle" idx="4"/>
          </p:nvPr>
        </p:nvSpPr>
        <p:spPr>
          <a:xfrm>
            <a:off x="4579225" y="4008875"/>
            <a:ext cx="3954600" cy="50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55"/>
          <p:cNvSpPr txBox="1">
            <a:spLocks noGrp="1"/>
          </p:cNvSpPr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5">
    <p:bg>
      <p:bgPr>
        <a:solidFill>
          <a:schemeClr val="dk1"/>
        </a:solidFill>
        <a:effectLst/>
      </p:bgPr>
    </p:bg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6"/>
          <p:cNvSpPr txBox="1">
            <a:spLocks noGrp="1"/>
          </p:cNvSpPr>
          <p:nvPr>
            <p:ph type="subTitle" idx="1"/>
          </p:nvPr>
        </p:nvSpPr>
        <p:spPr>
          <a:xfrm>
            <a:off x="4578650" y="3194625"/>
            <a:ext cx="3414600" cy="13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8" name="Google Shape;548;p56"/>
          <p:cNvSpPr txBox="1">
            <a:spLocks noGrp="1"/>
          </p:cNvSpPr>
          <p:nvPr>
            <p:ph type="title"/>
          </p:nvPr>
        </p:nvSpPr>
        <p:spPr>
          <a:xfrm>
            <a:off x="4578649" y="445025"/>
            <a:ext cx="3748500" cy="12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8">
    <p:bg>
      <p:bgPr>
        <a:solidFill>
          <a:schemeClr val="dk1"/>
        </a:solidFill>
        <a:effectLst/>
      </p:bgPr>
    </p:bg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57"/>
          <p:cNvSpPr/>
          <p:nvPr/>
        </p:nvSpPr>
        <p:spPr>
          <a:xfrm>
            <a:off x="0" y="3971975"/>
            <a:ext cx="9143689" cy="1171602"/>
          </a:xfrm>
          <a:custGeom>
            <a:avLst/>
            <a:gdLst/>
            <a:ahLst/>
            <a:cxnLst/>
            <a:rect l="l" t="t" r="r" b="b"/>
            <a:pathLst>
              <a:path w="285250" h="68756" extrusionOk="0">
                <a:moveTo>
                  <a:pt x="1" y="0"/>
                </a:moveTo>
                <a:lnTo>
                  <a:pt x="1" y="68672"/>
                </a:lnTo>
                <a:lnTo>
                  <a:pt x="285216" y="68756"/>
                </a:lnTo>
                <a:lnTo>
                  <a:pt x="28525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57"/>
          <p:cNvSpPr/>
          <p:nvPr/>
        </p:nvSpPr>
        <p:spPr>
          <a:xfrm>
            <a:off x="1457494" y="3683251"/>
            <a:ext cx="2703102" cy="305525"/>
          </a:xfrm>
          <a:custGeom>
            <a:avLst/>
            <a:gdLst/>
            <a:ahLst/>
            <a:cxnLst/>
            <a:rect l="l" t="t" r="r" b="b"/>
            <a:pathLst>
              <a:path w="84327" h="12221" extrusionOk="0">
                <a:moveTo>
                  <a:pt x="48887" y="0"/>
                </a:moveTo>
                <a:cubicBezTo>
                  <a:pt x="43162" y="0"/>
                  <a:pt x="31120" y="3980"/>
                  <a:pt x="27918" y="4348"/>
                </a:cubicBezTo>
                <a:cubicBezTo>
                  <a:pt x="27652" y="4378"/>
                  <a:pt x="27370" y="4392"/>
                  <a:pt x="27075" y="4392"/>
                </a:cubicBezTo>
                <a:cubicBezTo>
                  <a:pt x="24207" y="4392"/>
                  <a:pt x="20103" y="3087"/>
                  <a:pt x="17166" y="3087"/>
                </a:cubicBezTo>
                <a:cubicBezTo>
                  <a:pt x="16424" y="3087"/>
                  <a:pt x="15757" y="3170"/>
                  <a:pt x="15203" y="3378"/>
                </a:cubicBezTo>
                <a:cubicBezTo>
                  <a:pt x="12279" y="4502"/>
                  <a:pt x="1" y="12220"/>
                  <a:pt x="74" y="12220"/>
                </a:cubicBezTo>
                <a:cubicBezTo>
                  <a:pt x="75" y="12220"/>
                  <a:pt x="77" y="12219"/>
                  <a:pt x="81" y="12217"/>
                </a:cubicBezTo>
                <a:cubicBezTo>
                  <a:pt x="198" y="12156"/>
                  <a:pt x="9598" y="12136"/>
                  <a:pt x="22079" y="12136"/>
                </a:cubicBezTo>
                <a:cubicBezTo>
                  <a:pt x="47040" y="12136"/>
                  <a:pt x="84326" y="12217"/>
                  <a:pt x="84326" y="12217"/>
                </a:cubicBezTo>
                <a:lnTo>
                  <a:pt x="80717" y="4348"/>
                </a:lnTo>
                <a:cubicBezTo>
                  <a:pt x="80717" y="4348"/>
                  <a:pt x="55136" y="972"/>
                  <a:pt x="50274" y="104"/>
                </a:cubicBezTo>
                <a:cubicBezTo>
                  <a:pt x="49871" y="33"/>
                  <a:pt x="49405" y="0"/>
                  <a:pt x="488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57"/>
          <p:cNvSpPr/>
          <p:nvPr/>
        </p:nvSpPr>
        <p:spPr>
          <a:xfrm>
            <a:off x="0" y="3785651"/>
            <a:ext cx="950719" cy="186325"/>
          </a:xfrm>
          <a:custGeom>
            <a:avLst/>
            <a:gdLst/>
            <a:ahLst/>
            <a:cxnLst/>
            <a:rect l="l" t="t" r="r" b="b"/>
            <a:pathLst>
              <a:path w="29659" h="7453" extrusionOk="0">
                <a:moveTo>
                  <a:pt x="1" y="1"/>
                </a:moveTo>
                <a:lnTo>
                  <a:pt x="1" y="7453"/>
                </a:lnTo>
                <a:lnTo>
                  <a:pt x="29659" y="7453"/>
                </a:lnTo>
                <a:cubicBezTo>
                  <a:pt x="28923" y="7453"/>
                  <a:pt x="1" y="1"/>
                  <a:pt x="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57"/>
          <p:cNvSpPr/>
          <p:nvPr/>
        </p:nvSpPr>
        <p:spPr>
          <a:xfrm>
            <a:off x="4065975" y="3677225"/>
            <a:ext cx="3452415" cy="311549"/>
          </a:xfrm>
          <a:custGeom>
            <a:avLst/>
            <a:gdLst/>
            <a:ahLst/>
            <a:cxnLst/>
            <a:rect l="l" t="t" r="r" b="b"/>
            <a:pathLst>
              <a:path w="107829" h="12238" extrusionOk="0">
                <a:moveTo>
                  <a:pt x="50077" y="1"/>
                </a:moveTo>
                <a:cubicBezTo>
                  <a:pt x="44205" y="1"/>
                  <a:pt x="31903" y="3984"/>
                  <a:pt x="28613" y="4351"/>
                </a:cubicBezTo>
                <a:cubicBezTo>
                  <a:pt x="28349" y="4380"/>
                  <a:pt x="28071" y="4392"/>
                  <a:pt x="27780" y="4392"/>
                </a:cubicBezTo>
                <a:cubicBezTo>
                  <a:pt x="24846" y="4392"/>
                  <a:pt x="20631" y="3089"/>
                  <a:pt x="17608" y="3089"/>
                </a:cubicBezTo>
                <a:cubicBezTo>
                  <a:pt x="16842" y="3089"/>
                  <a:pt x="16153" y="3173"/>
                  <a:pt x="15580" y="3382"/>
                </a:cubicBezTo>
                <a:cubicBezTo>
                  <a:pt x="12591" y="4489"/>
                  <a:pt x="1" y="12224"/>
                  <a:pt x="83" y="12224"/>
                </a:cubicBezTo>
                <a:cubicBezTo>
                  <a:pt x="84" y="12224"/>
                  <a:pt x="87" y="12223"/>
                  <a:pt x="91" y="12221"/>
                </a:cubicBezTo>
                <a:cubicBezTo>
                  <a:pt x="207" y="12157"/>
                  <a:pt x="10106" y="12134"/>
                  <a:pt x="23163" y="12134"/>
                </a:cubicBezTo>
                <a:cubicBezTo>
                  <a:pt x="43907" y="12134"/>
                  <a:pt x="72621" y="12190"/>
                  <a:pt x="82732" y="12221"/>
                </a:cubicBezTo>
                <a:lnTo>
                  <a:pt x="82732" y="12238"/>
                </a:lnTo>
                <a:lnTo>
                  <a:pt x="107828" y="12238"/>
                </a:lnTo>
                <a:cubicBezTo>
                  <a:pt x="107227" y="12204"/>
                  <a:pt x="82732" y="4351"/>
                  <a:pt x="82732" y="4351"/>
                </a:cubicBezTo>
                <a:cubicBezTo>
                  <a:pt x="82732" y="4351"/>
                  <a:pt x="56516" y="960"/>
                  <a:pt x="51520" y="107"/>
                </a:cubicBezTo>
                <a:cubicBezTo>
                  <a:pt x="51101" y="34"/>
                  <a:pt x="50616" y="1"/>
                  <a:pt x="500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57"/>
          <p:cNvSpPr txBox="1">
            <a:spLocks noGrp="1"/>
          </p:cNvSpPr>
          <p:nvPr>
            <p:ph type="title"/>
          </p:nvPr>
        </p:nvSpPr>
        <p:spPr>
          <a:xfrm>
            <a:off x="1653600" y="516852"/>
            <a:ext cx="5836800" cy="168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10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5" name="Google Shape;555;p57"/>
          <p:cNvSpPr txBox="1">
            <a:spLocks noGrp="1"/>
          </p:cNvSpPr>
          <p:nvPr>
            <p:ph type="subTitle" idx="1"/>
          </p:nvPr>
        </p:nvSpPr>
        <p:spPr>
          <a:xfrm>
            <a:off x="2002200" y="2049125"/>
            <a:ext cx="5139600" cy="4602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3000000" algn="bl" rotWithShape="0">
              <a:schemeClr val="lt1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56" name="Google Shape;556;p57"/>
          <p:cNvGrpSpPr/>
          <p:nvPr/>
        </p:nvGrpSpPr>
        <p:grpSpPr>
          <a:xfrm>
            <a:off x="-150973" y="-114019"/>
            <a:ext cx="1252660" cy="1204643"/>
            <a:chOff x="7384701" y="199425"/>
            <a:chExt cx="1572114" cy="1511851"/>
          </a:xfrm>
        </p:grpSpPr>
        <p:sp>
          <p:nvSpPr>
            <p:cNvPr id="557" name="Google Shape;557;p57"/>
            <p:cNvSpPr/>
            <p:nvPr/>
          </p:nvSpPr>
          <p:spPr>
            <a:xfrm>
              <a:off x="7667792" y="461179"/>
              <a:ext cx="1027203" cy="988217"/>
            </a:xfrm>
            <a:custGeom>
              <a:avLst/>
              <a:gdLst/>
              <a:ahLst/>
              <a:cxnLst/>
              <a:rect l="l" t="t" r="r" b="b"/>
              <a:pathLst>
                <a:path w="16125" h="15513" extrusionOk="0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57"/>
            <p:cNvSpPr/>
            <p:nvPr/>
          </p:nvSpPr>
          <p:spPr>
            <a:xfrm>
              <a:off x="7384701" y="199425"/>
              <a:ext cx="1572114" cy="1511851"/>
            </a:xfrm>
            <a:custGeom>
              <a:avLst/>
              <a:gdLst/>
              <a:ahLst/>
              <a:cxnLst/>
              <a:rect l="l" t="t" r="r" b="b"/>
              <a:pathLst>
                <a:path w="24679" h="23733" extrusionOk="0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57"/>
            <p:cNvSpPr/>
            <p:nvPr/>
          </p:nvSpPr>
          <p:spPr>
            <a:xfrm>
              <a:off x="7792329" y="546731"/>
              <a:ext cx="816411" cy="816475"/>
            </a:xfrm>
            <a:custGeom>
              <a:avLst/>
              <a:gdLst/>
              <a:ahLst/>
              <a:cxnLst/>
              <a:rect l="l" t="t" r="r" b="b"/>
              <a:pathLst>
                <a:path w="12816" h="12817" extrusionOk="0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/>
          <p:nvPr/>
        </p:nvSpPr>
        <p:spPr>
          <a:xfrm>
            <a:off x="2950550" y="3285900"/>
            <a:ext cx="1292850" cy="388825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-492300" y="3674713"/>
            <a:ext cx="4804150" cy="1642475"/>
          </a:xfrm>
          <a:custGeom>
            <a:avLst/>
            <a:gdLst/>
            <a:ahLst/>
            <a:cxnLst/>
            <a:rect l="l" t="t" r="r" b="b"/>
            <a:pathLst>
              <a:path w="192166" h="65699" extrusionOk="0">
                <a:moveTo>
                  <a:pt x="179233" y="54153"/>
                </a:moveTo>
                <a:cubicBezTo>
                  <a:pt x="182341" y="50544"/>
                  <a:pt x="184196" y="45799"/>
                  <a:pt x="184079" y="40636"/>
                </a:cubicBezTo>
                <a:cubicBezTo>
                  <a:pt x="183845" y="30343"/>
                  <a:pt x="175624" y="21739"/>
                  <a:pt x="165315" y="21087"/>
                </a:cubicBezTo>
                <a:cubicBezTo>
                  <a:pt x="153686" y="20352"/>
                  <a:pt x="144011" y="29592"/>
                  <a:pt x="144011" y="41087"/>
                </a:cubicBezTo>
                <a:cubicBezTo>
                  <a:pt x="144011" y="41221"/>
                  <a:pt x="144011" y="41371"/>
                  <a:pt x="144045" y="41521"/>
                </a:cubicBezTo>
                <a:cubicBezTo>
                  <a:pt x="141505" y="38681"/>
                  <a:pt x="137829" y="36860"/>
                  <a:pt x="133719" y="36860"/>
                </a:cubicBezTo>
                <a:cubicBezTo>
                  <a:pt x="132633" y="36860"/>
                  <a:pt x="131580" y="36993"/>
                  <a:pt x="130594" y="37244"/>
                </a:cubicBezTo>
                <a:cubicBezTo>
                  <a:pt x="129709" y="28171"/>
                  <a:pt x="122056" y="21070"/>
                  <a:pt x="112766" y="21070"/>
                </a:cubicBezTo>
                <a:cubicBezTo>
                  <a:pt x="112766" y="20920"/>
                  <a:pt x="112783" y="20753"/>
                  <a:pt x="112783" y="20602"/>
                </a:cubicBezTo>
                <a:cubicBezTo>
                  <a:pt x="112783" y="9525"/>
                  <a:pt x="103811" y="535"/>
                  <a:pt x="92716" y="535"/>
                </a:cubicBezTo>
                <a:cubicBezTo>
                  <a:pt x="83760" y="535"/>
                  <a:pt x="76175" y="6400"/>
                  <a:pt x="73585" y="14504"/>
                </a:cubicBezTo>
                <a:cubicBezTo>
                  <a:pt x="68455" y="5732"/>
                  <a:pt x="58714" y="1"/>
                  <a:pt x="47687" y="586"/>
                </a:cubicBezTo>
                <a:cubicBezTo>
                  <a:pt x="33735" y="1337"/>
                  <a:pt x="22289" y="12465"/>
                  <a:pt x="21170" y="26400"/>
                </a:cubicBezTo>
                <a:cubicBezTo>
                  <a:pt x="20853" y="30260"/>
                  <a:pt x="21337" y="33969"/>
                  <a:pt x="22440" y="37428"/>
                </a:cubicBezTo>
                <a:cubicBezTo>
                  <a:pt x="17828" y="39399"/>
                  <a:pt x="14570" y="43994"/>
                  <a:pt x="14570" y="49341"/>
                </a:cubicBezTo>
                <a:cubicBezTo>
                  <a:pt x="14570" y="52499"/>
                  <a:pt x="15690" y="55406"/>
                  <a:pt x="17578" y="57662"/>
                </a:cubicBezTo>
                <a:cubicBezTo>
                  <a:pt x="7185" y="58497"/>
                  <a:pt x="0" y="60268"/>
                  <a:pt x="0" y="62340"/>
                </a:cubicBezTo>
                <a:cubicBezTo>
                  <a:pt x="0" y="65197"/>
                  <a:pt x="192149" y="65699"/>
                  <a:pt x="192149" y="61121"/>
                </a:cubicBezTo>
                <a:cubicBezTo>
                  <a:pt x="192166" y="58180"/>
                  <a:pt x="187003" y="55623"/>
                  <a:pt x="179233" y="54153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7542870" y="4111407"/>
            <a:ext cx="1258532" cy="485097"/>
          </a:xfrm>
          <a:custGeom>
            <a:avLst/>
            <a:gdLst/>
            <a:ahLst/>
            <a:cxnLst/>
            <a:rect l="l" t="t" r="r" b="b"/>
            <a:pathLst>
              <a:path w="42357" h="16325" extrusionOk="0">
                <a:moveTo>
                  <a:pt x="41087" y="12181"/>
                </a:moveTo>
                <a:cubicBezTo>
                  <a:pt x="40653" y="11914"/>
                  <a:pt x="40369" y="11446"/>
                  <a:pt x="40268" y="10945"/>
                </a:cubicBezTo>
                <a:cubicBezTo>
                  <a:pt x="39901" y="9107"/>
                  <a:pt x="37110" y="7603"/>
                  <a:pt x="35724" y="6968"/>
                </a:cubicBezTo>
                <a:cubicBezTo>
                  <a:pt x="35239" y="6734"/>
                  <a:pt x="34805" y="6400"/>
                  <a:pt x="34487" y="5966"/>
                </a:cubicBezTo>
                <a:cubicBezTo>
                  <a:pt x="32816" y="3676"/>
                  <a:pt x="30043" y="2574"/>
                  <a:pt x="27336" y="3008"/>
                </a:cubicBezTo>
                <a:cubicBezTo>
                  <a:pt x="26300" y="3175"/>
                  <a:pt x="25247" y="2841"/>
                  <a:pt x="24462" y="2173"/>
                </a:cubicBezTo>
                <a:cubicBezTo>
                  <a:pt x="22858" y="819"/>
                  <a:pt x="20769" y="1"/>
                  <a:pt x="18514" y="1"/>
                </a:cubicBezTo>
                <a:cubicBezTo>
                  <a:pt x="14587" y="1"/>
                  <a:pt x="11245" y="2457"/>
                  <a:pt x="9875" y="5899"/>
                </a:cubicBezTo>
                <a:cubicBezTo>
                  <a:pt x="8990" y="5247"/>
                  <a:pt x="7904" y="4879"/>
                  <a:pt x="6701" y="4879"/>
                </a:cubicBezTo>
                <a:cubicBezTo>
                  <a:pt x="2607" y="4879"/>
                  <a:pt x="1" y="12014"/>
                  <a:pt x="1839" y="15623"/>
                </a:cubicBezTo>
                <a:cubicBezTo>
                  <a:pt x="1638" y="16174"/>
                  <a:pt x="42357" y="16325"/>
                  <a:pt x="42357" y="14487"/>
                </a:cubicBezTo>
                <a:cubicBezTo>
                  <a:pt x="42340" y="13501"/>
                  <a:pt x="41839" y="12666"/>
                  <a:pt x="41087" y="121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6423825" y="4074175"/>
            <a:ext cx="2010169" cy="721926"/>
          </a:xfrm>
          <a:custGeom>
            <a:avLst/>
            <a:gdLst/>
            <a:ahLst/>
            <a:cxnLst/>
            <a:rect l="l" t="t" r="r" b="b"/>
            <a:pathLst>
              <a:path w="67654" h="24295" extrusionOk="0">
                <a:moveTo>
                  <a:pt x="64880" y="24261"/>
                </a:moveTo>
                <a:cubicBezTo>
                  <a:pt x="66283" y="24261"/>
                  <a:pt x="67486" y="23192"/>
                  <a:pt x="67587" y="21772"/>
                </a:cubicBezTo>
                <a:lnTo>
                  <a:pt x="67587" y="21755"/>
                </a:lnTo>
                <a:cubicBezTo>
                  <a:pt x="67653" y="20519"/>
                  <a:pt x="67052" y="19416"/>
                  <a:pt x="66083" y="18798"/>
                </a:cubicBezTo>
                <a:cubicBezTo>
                  <a:pt x="65548" y="18447"/>
                  <a:pt x="65197" y="17879"/>
                  <a:pt x="65064" y="17260"/>
                </a:cubicBezTo>
                <a:cubicBezTo>
                  <a:pt x="64362" y="13785"/>
                  <a:pt x="61020" y="11513"/>
                  <a:pt x="57595" y="11980"/>
                </a:cubicBezTo>
                <a:cubicBezTo>
                  <a:pt x="56693" y="12097"/>
                  <a:pt x="55841" y="11513"/>
                  <a:pt x="55640" y="10644"/>
                </a:cubicBezTo>
                <a:cubicBezTo>
                  <a:pt x="54721" y="6584"/>
                  <a:pt x="51095" y="3559"/>
                  <a:pt x="46768" y="3559"/>
                </a:cubicBezTo>
                <a:cubicBezTo>
                  <a:pt x="45698" y="3559"/>
                  <a:pt x="44696" y="3743"/>
                  <a:pt x="43744" y="4077"/>
                </a:cubicBezTo>
                <a:cubicBezTo>
                  <a:pt x="43226" y="4261"/>
                  <a:pt x="42641" y="4161"/>
                  <a:pt x="42156" y="3894"/>
                </a:cubicBezTo>
                <a:cubicBezTo>
                  <a:pt x="41438" y="3476"/>
                  <a:pt x="40569" y="3476"/>
                  <a:pt x="39834" y="3843"/>
                </a:cubicBezTo>
                <a:cubicBezTo>
                  <a:pt x="39099" y="4228"/>
                  <a:pt x="38213" y="4061"/>
                  <a:pt x="37628" y="3476"/>
                </a:cubicBezTo>
                <a:cubicBezTo>
                  <a:pt x="35556" y="1320"/>
                  <a:pt x="32649" y="0"/>
                  <a:pt x="29441" y="0"/>
                </a:cubicBezTo>
                <a:cubicBezTo>
                  <a:pt x="25966" y="0"/>
                  <a:pt x="22875" y="1554"/>
                  <a:pt x="20786" y="3994"/>
                </a:cubicBezTo>
                <a:cubicBezTo>
                  <a:pt x="20385" y="4478"/>
                  <a:pt x="19800" y="4762"/>
                  <a:pt x="19182" y="4796"/>
                </a:cubicBezTo>
                <a:cubicBezTo>
                  <a:pt x="15539" y="4980"/>
                  <a:pt x="12766" y="8054"/>
                  <a:pt x="12816" y="11579"/>
                </a:cubicBezTo>
                <a:cubicBezTo>
                  <a:pt x="12833" y="12498"/>
                  <a:pt x="12281" y="13334"/>
                  <a:pt x="11446" y="13701"/>
                </a:cubicBezTo>
                <a:cubicBezTo>
                  <a:pt x="9842" y="14437"/>
                  <a:pt x="8505" y="15690"/>
                  <a:pt x="7670" y="17210"/>
                </a:cubicBezTo>
                <a:cubicBezTo>
                  <a:pt x="7352" y="17778"/>
                  <a:pt x="6801" y="18179"/>
                  <a:pt x="6166" y="18296"/>
                </a:cubicBezTo>
                <a:cubicBezTo>
                  <a:pt x="4645" y="18614"/>
                  <a:pt x="3325" y="19616"/>
                  <a:pt x="2640" y="21020"/>
                </a:cubicBezTo>
                <a:cubicBezTo>
                  <a:pt x="1153" y="21120"/>
                  <a:pt x="0" y="22356"/>
                  <a:pt x="0" y="23860"/>
                </a:cubicBezTo>
                <a:cubicBezTo>
                  <a:pt x="0" y="24011"/>
                  <a:pt x="34" y="24144"/>
                  <a:pt x="51" y="24295"/>
                </a:cubicBezTo>
                <a:lnTo>
                  <a:pt x="64880" y="24295"/>
                </a:ln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7583400" y="345713"/>
            <a:ext cx="1292850" cy="388825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title" hasCustomPrompt="1"/>
          </p:nvPr>
        </p:nvSpPr>
        <p:spPr>
          <a:xfrm>
            <a:off x="4575313" y="52547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3"/>
          <p:cNvSpPr txBox="1">
            <a:spLocks noGrp="1"/>
          </p:cNvSpPr>
          <p:nvPr>
            <p:ph type="subTitle" idx="1"/>
          </p:nvPr>
        </p:nvSpPr>
        <p:spPr>
          <a:xfrm>
            <a:off x="4575325" y="3207925"/>
            <a:ext cx="3311400" cy="6849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30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 idx="2"/>
          </p:nvPr>
        </p:nvSpPr>
        <p:spPr>
          <a:xfrm>
            <a:off x="4575325" y="1857375"/>
            <a:ext cx="3855300" cy="12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bg>
      <p:bgPr>
        <a:solidFill>
          <a:schemeClr val="dk1"/>
        </a:solidFill>
        <a:effectLst/>
      </p:bgPr>
    </p:bg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2"/>
          <p:cNvSpPr/>
          <p:nvPr/>
        </p:nvSpPr>
        <p:spPr>
          <a:xfrm>
            <a:off x="-715524" y="3563475"/>
            <a:ext cx="4904491" cy="1676632"/>
          </a:xfrm>
          <a:custGeom>
            <a:avLst/>
            <a:gdLst/>
            <a:ahLst/>
            <a:cxnLst/>
            <a:rect l="l" t="t" r="r" b="b"/>
            <a:pathLst>
              <a:path w="148340" h="50711" extrusionOk="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62"/>
          <p:cNvSpPr/>
          <p:nvPr/>
        </p:nvSpPr>
        <p:spPr>
          <a:xfrm>
            <a:off x="-665255" y="3230666"/>
            <a:ext cx="2410516" cy="1204603"/>
          </a:xfrm>
          <a:custGeom>
            <a:avLst/>
            <a:gdLst/>
            <a:ahLst/>
            <a:cxnLst/>
            <a:rect l="l" t="t" r="r" b="b"/>
            <a:pathLst>
              <a:path w="62558" h="31262" extrusionOk="0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62"/>
          <p:cNvSpPr/>
          <p:nvPr/>
        </p:nvSpPr>
        <p:spPr>
          <a:xfrm>
            <a:off x="7619578" y="3652425"/>
            <a:ext cx="2233915" cy="745143"/>
          </a:xfrm>
          <a:custGeom>
            <a:avLst/>
            <a:gdLst/>
            <a:ahLst/>
            <a:cxnLst/>
            <a:rect l="l" t="t" r="r" b="b"/>
            <a:pathLst>
              <a:path w="50144" h="16726" extrusionOk="0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62"/>
          <p:cNvSpPr/>
          <p:nvPr/>
        </p:nvSpPr>
        <p:spPr>
          <a:xfrm>
            <a:off x="6134550" y="3720899"/>
            <a:ext cx="2690954" cy="961790"/>
          </a:xfrm>
          <a:custGeom>
            <a:avLst/>
            <a:gdLst/>
            <a:ahLst/>
            <a:cxnLst/>
            <a:rect l="l" t="t" r="r" b="b"/>
            <a:pathLst>
              <a:path w="60403" h="21589" extrusionOk="0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62"/>
          <p:cNvSpPr/>
          <p:nvPr/>
        </p:nvSpPr>
        <p:spPr>
          <a:xfrm>
            <a:off x="320578" y="218450"/>
            <a:ext cx="2233915" cy="745143"/>
          </a:xfrm>
          <a:custGeom>
            <a:avLst/>
            <a:gdLst/>
            <a:ahLst/>
            <a:cxnLst/>
            <a:rect l="l" t="t" r="r" b="b"/>
            <a:pathLst>
              <a:path w="50144" h="16726" extrusionOk="0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62"/>
          <p:cNvSpPr/>
          <p:nvPr/>
        </p:nvSpPr>
        <p:spPr>
          <a:xfrm>
            <a:off x="6772253" y="218450"/>
            <a:ext cx="2233915" cy="745143"/>
          </a:xfrm>
          <a:custGeom>
            <a:avLst/>
            <a:gdLst/>
            <a:ahLst/>
            <a:cxnLst/>
            <a:rect l="l" t="t" r="r" b="b"/>
            <a:pathLst>
              <a:path w="50144" h="16726" extrusionOk="0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7_1">
    <p:bg>
      <p:bgPr>
        <a:solidFill>
          <a:schemeClr val="dk1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63"/>
          <p:cNvSpPr/>
          <p:nvPr/>
        </p:nvSpPr>
        <p:spPr>
          <a:xfrm>
            <a:off x="-1163099" y="2720950"/>
            <a:ext cx="4904491" cy="1676632"/>
          </a:xfrm>
          <a:custGeom>
            <a:avLst/>
            <a:gdLst/>
            <a:ahLst/>
            <a:cxnLst/>
            <a:rect l="l" t="t" r="r" b="b"/>
            <a:pathLst>
              <a:path w="148340" h="50711" extrusionOk="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63"/>
          <p:cNvSpPr/>
          <p:nvPr/>
        </p:nvSpPr>
        <p:spPr>
          <a:xfrm>
            <a:off x="2247520" y="3599491"/>
            <a:ext cx="2410516" cy="1204603"/>
          </a:xfrm>
          <a:custGeom>
            <a:avLst/>
            <a:gdLst/>
            <a:ahLst/>
            <a:cxnLst/>
            <a:rect l="l" t="t" r="r" b="b"/>
            <a:pathLst>
              <a:path w="62558" h="31262" extrusionOk="0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63"/>
          <p:cNvSpPr/>
          <p:nvPr/>
        </p:nvSpPr>
        <p:spPr>
          <a:xfrm>
            <a:off x="7619578" y="273638"/>
            <a:ext cx="2233915" cy="745143"/>
          </a:xfrm>
          <a:custGeom>
            <a:avLst/>
            <a:gdLst/>
            <a:ahLst/>
            <a:cxnLst/>
            <a:rect l="l" t="t" r="r" b="b"/>
            <a:pathLst>
              <a:path w="50144" h="16726" extrusionOk="0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63"/>
          <p:cNvSpPr/>
          <p:nvPr/>
        </p:nvSpPr>
        <p:spPr>
          <a:xfrm>
            <a:off x="6134550" y="342111"/>
            <a:ext cx="2690954" cy="961790"/>
          </a:xfrm>
          <a:custGeom>
            <a:avLst/>
            <a:gdLst/>
            <a:ahLst/>
            <a:cxnLst/>
            <a:rect l="l" t="t" r="r" b="b"/>
            <a:pathLst>
              <a:path w="60403" h="21589" extrusionOk="0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63"/>
          <p:cNvSpPr/>
          <p:nvPr/>
        </p:nvSpPr>
        <p:spPr>
          <a:xfrm>
            <a:off x="7204628" y="4111625"/>
            <a:ext cx="2233915" cy="745143"/>
          </a:xfrm>
          <a:custGeom>
            <a:avLst/>
            <a:gdLst/>
            <a:ahLst/>
            <a:cxnLst/>
            <a:rect l="l" t="t" r="r" b="b"/>
            <a:pathLst>
              <a:path w="50144" h="16726" extrusionOk="0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63"/>
          <p:cNvSpPr/>
          <p:nvPr/>
        </p:nvSpPr>
        <p:spPr>
          <a:xfrm>
            <a:off x="-678222" y="342100"/>
            <a:ext cx="2233915" cy="745143"/>
          </a:xfrm>
          <a:custGeom>
            <a:avLst/>
            <a:gdLst/>
            <a:ahLst/>
            <a:cxnLst/>
            <a:rect l="l" t="t" r="r" b="b"/>
            <a:pathLst>
              <a:path w="50144" h="16726" extrusionOk="0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/>
          <p:nvPr/>
        </p:nvSpPr>
        <p:spPr>
          <a:xfrm>
            <a:off x="4921525" y="3892000"/>
            <a:ext cx="5155928" cy="1783236"/>
          </a:xfrm>
          <a:custGeom>
            <a:avLst/>
            <a:gdLst/>
            <a:ahLst/>
            <a:cxnLst/>
            <a:rect l="l" t="t" r="r" b="b"/>
            <a:pathLst>
              <a:path w="133435" h="46150" extrusionOk="0">
                <a:moveTo>
                  <a:pt x="124446" y="38146"/>
                </a:moveTo>
                <a:cubicBezTo>
                  <a:pt x="126701" y="35539"/>
                  <a:pt x="127904" y="32198"/>
                  <a:pt x="127821" y="28756"/>
                </a:cubicBezTo>
                <a:cubicBezTo>
                  <a:pt x="127670" y="21604"/>
                  <a:pt x="121956" y="15623"/>
                  <a:pt x="114805" y="15188"/>
                </a:cubicBezTo>
                <a:cubicBezTo>
                  <a:pt x="106785" y="14670"/>
                  <a:pt x="100001" y="21036"/>
                  <a:pt x="100001" y="29056"/>
                </a:cubicBezTo>
                <a:lnTo>
                  <a:pt x="100001" y="29357"/>
                </a:lnTo>
                <a:cubicBezTo>
                  <a:pt x="97679" y="26717"/>
                  <a:pt x="94086" y="25581"/>
                  <a:pt x="90678" y="26400"/>
                </a:cubicBezTo>
                <a:cubicBezTo>
                  <a:pt x="90059" y="20034"/>
                  <a:pt x="84696" y="15172"/>
                  <a:pt x="78313" y="15172"/>
                </a:cubicBezTo>
                <a:lnTo>
                  <a:pt x="78313" y="14854"/>
                </a:lnTo>
                <a:cubicBezTo>
                  <a:pt x="78313" y="7970"/>
                  <a:pt x="73301" y="2122"/>
                  <a:pt x="66500" y="1070"/>
                </a:cubicBezTo>
                <a:cubicBezTo>
                  <a:pt x="59717" y="0"/>
                  <a:pt x="53167" y="4060"/>
                  <a:pt x="51078" y="10610"/>
                </a:cubicBezTo>
                <a:cubicBezTo>
                  <a:pt x="47369" y="4261"/>
                  <a:pt x="40435" y="518"/>
                  <a:pt x="33100" y="919"/>
                </a:cubicBezTo>
                <a:cubicBezTo>
                  <a:pt x="23392" y="1437"/>
                  <a:pt x="15456" y="9173"/>
                  <a:pt x="14670" y="18847"/>
                </a:cubicBezTo>
                <a:cubicBezTo>
                  <a:pt x="14453" y="21437"/>
                  <a:pt x="14754" y="24044"/>
                  <a:pt x="15556" y="26500"/>
                </a:cubicBezTo>
                <a:cubicBezTo>
                  <a:pt x="10009" y="28889"/>
                  <a:pt x="8321" y="35940"/>
                  <a:pt x="12181" y="40569"/>
                </a:cubicBezTo>
                <a:cubicBezTo>
                  <a:pt x="4979" y="41137"/>
                  <a:pt x="0" y="42373"/>
                  <a:pt x="0" y="43810"/>
                </a:cubicBezTo>
                <a:cubicBezTo>
                  <a:pt x="0" y="45782"/>
                  <a:pt x="133435" y="46149"/>
                  <a:pt x="133435" y="42975"/>
                </a:cubicBezTo>
                <a:cubicBezTo>
                  <a:pt x="133435" y="40953"/>
                  <a:pt x="129859" y="39165"/>
                  <a:pt x="124446" y="38146"/>
                </a:cubicBez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9"/>
          <p:cNvSpPr/>
          <p:nvPr/>
        </p:nvSpPr>
        <p:spPr>
          <a:xfrm>
            <a:off x="254125" y="3924255"/>
            <a:ext cx="2421488" cy="779257"/>
          </a:xfrm>
          <a:custGeom>
            <a:avLst/>
            <a:gdLst/>
            <a:ahLst/>
            <a:cxnLst/>
            <a:rect l="l" t="t" r="r" b="b"/>
            <a:pathLst>
              <a:path w="41739" h="13432" extrusionOk="0">
                <a:moveTo>
                  <a:pt x="20879" y="0"/>
                </a:moveTo>
                <a:cubicBezTo>
                  <a:pt x="19060" y="0"/>
                  <a:pt x="17217" y="609"/>
                  <a:pt x="15674" y="1909"/>
                </a:cubicBezTo>
                <a:cubicBezTo>
                  <a:pt x="15091" y="2395"/>
                  <a:pt x="14358" y="2661"/>
                  <a:pt x="13610" y="2661"/>
                </a:cubicBezTo>
                <a:cubicBezTo>
                  <a:pt x="13457" y="2661"/>
                  <a:pt x="13304" y="2650"/>
                  <a:pt x="13151" y="2628"/>
                </a:cubicBezTo>
                <a:cubicBezTo>
                  <a:pt x="12810" y="2573"/>
                  <a:pt x="12469" y="2547"/>
                  <a:pt x="12130" y="2547"/>
                </a:cubicBezTo>
                <a:cubicBezTo>
                  <a:pt x="10078" y="2547"/>
                  <a:pt x="8118" y="3525"/>
                  <a:pt x="6885" y="5217"/>
                </a:cubicBezTo>
                <a:cubicBezTo>
                  <a:pt x="6601" y="5602"/>
                  <a:pt x="6233" y="5902"/>
                  <a:pt x="5799" y="6103"/>
                </a:cubicBezTo>
                <a:cubicBezTo>
                  <a:pt x="4579" y="6671"/>
                  <a:pt x="2140" y="7991"/>
                  <a:pt x="1805" y="9612"/>
                </a:cubicBezTo>
                <a:cubicBezTo>
                  <a:pt x="1722" y="10046"/>
                  <a:pt x="1455" y="10447"/>
                  <a:pt x="1087" y="10698"/>
                </a:cubicBezTo>
                <a:cubicBezTo>
                  <a:pt x="402" y="11115"/>
                  <a:pt x="1" y="11867"/>
                  <a:pt x="1" y="12669"/>
                </a:cubicBezTo>
                <a:cubicBezTo>
                  <a:pt x="1" y="13218"/>
                  <a:pt x="4792" y="13432"/>
                  <a:pt x="11127" y="13432"/>
                </a:cubicBezTo>
                <a:cubicBezTo>
                  <a:pt x="23492" y="13432"/>
                  <a:pt x="41739" y="12619"/>
                  <a:pt x="41739" y="11901"/>
                </a:cubicBezTo>
                <a:cubicBezTo>
                  <a:pt x="41739" y="10831"/>
                  <a:pt x="39400" y="10614"/>
                  <a:pt x="36509" y="10614"/>
                </a:cubicBezTo>
                <a:cubicBezTo>
                  <a:pt x="36242" y="10614"/>
                  <a:pt x="35991" y="10614"/>
                  <a:pt x="35757" y="10631"/>
                </a:cubicBezTo>
                <a:cubicBezTo>
                  <a:pt x="36442" y="8659"/>
                  <a:pt x="35791" y="6471"/>
                  <a:pt x="34120" y="5217"/>
                </a:cubicBezTo>
                <a:cubicBezTo>
                  <a:pt x="33267" y="4578"/>
                  <a:pt x="32250" y="4256"/>
                  <a:pt x="31233" y="4256"/>
                </a:cubicBezTo>
                <a:cubicBezTo>
                  <a:pt x="30257" y="4256"/>
                  <a:pt x="29282" y="4553"/>
                  <a:pt x="28456" y="5151"/>
                </a:cubicBezTo>
                <a:cubicBezTo>
                  <a:pt x="27169" y="1865"/>
                  <a:pt x="24062" y="0"/>
                  <a:pt x="20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6395452" y="4211718"/>
            <a:ext cx="1756768" cy="877630"/>
          </a:xfrm>
          <a:custGeom>
            <a:avLst/>
            <a:gdLst/>
            <a:ahLst/>
            <a:cxnLst/>
            <a:rect l="l" t="t" r="r" b="b"/>
            <a:pathLst>
              <a:path w="45465" h="22713" extrusionOk="0">
                <a:moveTo>
                  <a:pt x="25261" y="1"/>
                </a:moveTo>
                <a:cubicBezTo>
                  <a:pt x="20045" y="1"/>
                  <a:pt x="15558" y="3786"/>
                  <a:pt x="14704" y="8960"/>
                </a:cubicBezTo>
                <a:cubicBezTo>
                  <a:pt x="13708" y="8514"/>
                  <a:pt x="12703" y="8311"/>
                  <a:pt x="11732" y="8311"/>
                </a:cubicBezTo>
                <a:cubicBezTo>
                  <a:pt x="7131" y="8311"/>
                  <a:pt x="3302" y="12870"/>
                  <a:pt x="4930" y="17782"/>
                </a:cubicBezTo>
                <a:cubicBezTo>
                  <a:pt x="2123" y="17966"/>
                  <a:pt x="1" y="19002"/>
                  <a:pt x="1" y="20221"/>
                </a:cubicBezTo>
                <a:cubicBezTo>
                  <a:pt x="1" y="21591"/>
                  <a:pt x="2641" y="22711"/>
                  <a:pt x="5882" y="22711"/>
                </a:cubicBezTo>
                <a:cubicBezTo>
                  <a:pt x="5939" y="22712"/>
                  <a:pt x="5996" y="22712"/>
                  <a:pt x="6052" y="22712"/>
                </a:cubicBezTo>
                <a:cubicBezTo>
                  <a:pt x="7132" y="22712"/>
                  <a:pt x="8209" y="22561"/>
                  <a:pt x="9240" y="22260"/>
                </a:cubicBezTo>
                <a:cubicBezTo>
                  <a:pt x="10055" y="22559"/>
                  <a:pt x="10916" y="22712"/>
                  <a:pt x="11778" y="22712"/>
                </a:cubicBezTo>
                <a:cubicBezTo>
                  <a:pt x="12455" y="22712"/>
                  <a:pt x="13131" y="22618"/>
                  <a:pt x="13785" y="22427"/>
                </a:cubicBezTo>
                <a:cubicBezTo>
                  <a:pt x="16316" y="21680"/>
                  <a:pt x="18914" y="21231"/>
                  <a:pt x="21528" y="21231"/>
                </a:cubicBezTo>
                <a:cubicBezTo>
                  <a:pt x="22366" y="21231"/>
                  <a:pt x="23205" y="21277"/>
                  <a:pt x="24044" y="21374"/>
                </a:cubicBezTo>
                <a:cubicBezTo>
                  <a:pt x="24443" y="21421"/>
                  <a:pt x="24847" y="21443"/>
                  <a:pt x="25252" y="21443"/>
                </a:cubicBezTo>
                <a:cubicBezTo>
                  <a:pt x="25865" y="21443"/>
                  <a:pt x="26481" y="21391"/>
                  <a:pt x="27085" y="21291"/>
                </a:cubicBezTo>
                <a:cubicBezTo>
                  <a:pt x="27703" y="21174"/>
                  <a:pt x="28330" y="21115"/>
                  <a:pt x="28957" y="21115"/>
                </a:cubicBezTo>
                <a:cubicBezTo>
                  <a:pt x="29583" y="21115"/>
                  <a:pt x="30210" y="21174"/>
                  <a:pt x="30828" y="21291"/>
                </a:cubicBezTo>
                <a:cubicBezTo>
                  <a:pt x="31279" y="21391"/>
                  <a:pt x="31747" y="21441"/>
                  <a:pt x="32231" y="21441"/>
                </a:cubicBezTo>
                <a:cubicBezTo>
                  <a:pt x="32632" y="21441"/>
                  <a:pt x="33050" y="21408"/>
                  <a:pt x="33451" y="21324"/>
                </a:cubicBezTo>
                <a:cubicBezTo>
                  <a:pt x="34420" y="21408"/>
                  <a:pt x="35473" y="21441"/>
                  <a:pt x="36559" y="21441"/>
                </a:cubicBezTo>
                <a:cubicBezTo>
                  <a:pt x="41471" y="21441"/>
                  <a:pt x="45465" y="20606"/>
                  <a:pt x="45465" y="19586"/>
                </a:cubicBezTo>
                <a:cubicBezTo>
                  <a:pt x="45465" y="18684"/>
                  <a:pt x="42290" y="17932"/>
                  <a:pt x="38113" y="17765"/>
                </a:cubicBezTo>
                <a:cubicBezTo>
                  <a:pt x="39550" y="14841"/>
                  <a:pt x="38614" y="11316"/>
                  <a:pt x="35924" y="9478"/>
                </a:cubicBezTo>
                <a:cubicBezTo>
                  <a:pt x="35289" y="4164"/>
                  <a:pt x="30861" y="138"/>
                  <a:pt x="25531" y="4"/>
                </a:cubicBezTo>
                <a:cubicBezTo>
                  <a:pt x="25441" y="2"/>
                  <a:pt x="25351" y="1"/>
                  <a:pt x="252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9"/>
          <p:cNvSpPr/>
          <p:nvPr/>
        </p:nvSpPr>
        <p:spPr>
          <a:xfrm>
            <a:off x="1148253" y="96975"/>
            <a:ext cx="2233915" cy="745143"/>
          </a:xfrm>
          <a:custGeom>
            <a:avLst/>
            <a:gdLst/>
            <a:ahLst/>
            <a:cxnLst/>
            <a:rect l="l" t="t" r="r" b="b"/>
            <a:pathLst>
              <a:path w="50144" h="16726" extrusionOk="0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-336775" y="165449"/>
            <a:ext cx="2690954" cy="961790"/>
          </a:xfrm>
          <a:custGeom>
            <a:avLst/>
            <a:gdLst/>
            <a:ahLst/>
            <a:cxnLst/>
            <a:rect l="l" t="t" r="r" b="b"/>
            <a:pathLst>
              <a:path w="60403" h="21589" extrusionOk="0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" name="Google Shape;94;p9"/>
          <p:cNvGrpSpPr/>
          <p:nvPr/>
        </p:nvGrpSpPr>
        <p:grpSpPr>
          <a:xfrm>
            <a:off x="7821351" y="674425"/>
            <a:ext cx="1572114" cy="1511851"/>
            <a:chOff x="7384701" y="199425"/>
            <a:chExt cx="1572114" cy="1511851"/>
          </a:xfrm>
        </p:grpSpPr>
        <p:sp>
          <p:nvSpPr>
            <p:cNvPr id="95" name="Google Shape;95;p9"/>
            <p:cNvSpPr/>
            <p:nvPr/>
          </p:nvSpPr>
          <p:spPr>
            <a:xfrm>
              <a:off x="7667792" y="461179"/>
              <a:ext cx="1027203" cy="988217"/>
            </a:xfrm>
            <a:custGeom>
              <a:avLst/>
              <a:gdLst/>
              <a:ahLst/>
              <a:cxnLst/>
              <a:rect l="l" t="t" r="r" b="b"/>
              <a:pathLst>
                <a:path w="16125" h="15513" extrusionOk="0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7384701" y="199425"/>
              <a:ext cx="1572114" cy="1511851"/>
            </a:xfrm>
            <a:custGeom>
              <a:avLst/>
              <a:gdLst/>
              <a:ahLst/>
              <a:cxnLst/>
              <a:rect l="l" t="t" r="r" b="b"/>
              <a:pathLst>
                <a:path w="24679" h="23733" extrusionOk="0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7792329" y="546731"/>
              <a:ext cx="816411" cy="816475"/>
            </a:xfrm>
            <a:custGeom>
              <a:avLst/>
              <a:gdLst/>
              <a:ahLst/>
              <a:cxnLst/>
              <a:rect l="l" t="t" r="r" b="b"/>
              <a:pathLst>
                <a:path w="12816" h="12817" extrusionOk="0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9"/>
          <p:cNvSpPr/>
          <p:nvPr/>
        </p:nvSpPr>
        <p:spPr>
          <a:xfrm>
            <a:off x="7362075" y="2028813"/>
            <a:ext cx="2715369" cy="816457"/>
          </a:xfrm>
          <a:custGeom>
            <a:avLst/>
            <a:gdLst/>
            <a:ahLst/>
            <a:cxnLst/>
            <a:rect l="l" t="t" r="r" b="b"/>
            <a:pathLst>
              <a:path w="50143" h="15077" extrusionOk="0">
                <a:moveTo>
                  <a:pt x="28059" y="0"/>
                </a:moveTo>
                <a:cubicBezTo>
                  <a:pt x="27957" y="0"/>
                  <a:pt x="27855" y="2"/>
                  <a:pt x="27753" y="6"/>
                </a:cubicBezTo>
                <a:cubicBezTo>
                  <a:pt x="23994" y="156"/>
                  <a:pt x="20786" y="2746"/>
                  <a:pt x="19833" y="6388"/>
                </a:cubicBezTo>
                <a:cubicBezTo>
                  <a:pt x="18697" y="5804"/>
                  <a:pt x="17444" y="5520"/>
                  <a:pt x="16174" y="5520"/>
                </a:cubicBezTo>
                <a:cubicBezTo>
                  <a:pt x="12949" y="5520"/>
                  <a:pt x="10226" y="7341"/>
                  <a:pt x="9491" y="9797"/>
                </a:cubicBezTo>
                <a:cubicBezTo>
                  <a:pt x="4160" y="9981"/>
                  <a:pt x="0" y="11601"/>
                  <a:pt x="0" y="13573"/>
                </a:cubicBezTo>
                <a:cubicBezTo>
                  <a:pt x="0" y="14681"/>
                  <a:pt x="6800" y="15077"/>
                  <a:pt x="15391" y="15077"/>
                </a:cubicBezTo>
                <a:cubicBezTo>
                  <a:pt x="30130" y="15077"/>
                  <a:pt x="50142" y="13911"/>
                  <a:pt x="50142" y="13172"/>
                </a:cubicBezTo>
                <a:cubicBezTo>
                  <a:pt x="50142" y="12119"/>
                  <a:pt x="47670" y="11267"/>
                  <a:pt x="44428" y="11067"/>
                </a:cubicBezTo>
                <a:cubicBezTo>
                  <a:pt x="44361" y="7992"/>
                  <a:pt x="41521" y="5520"/>
                  <a:pt x="38012" y="5520"/>
                </a:cubicBezTo>
                <a:cubicBezTo>
                  <a:pt x="37377" y="5520"/>
                  <a:pt x="36742" y="5603"/>
                  <a:pt x="36141" y="5770"/>
                </a:cubicBezTo>
                <a:cubicBezTo>
                  <a:pt x="34954" y="2308"/>
                  <a:pt x="31696" y="0"/>
                  <a:pt x="2805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919950" y="1492375"/>
            <a:ext cx="73041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1834325" y="2529150"/>
            <a:ext cx="5071500" cy="11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14975" y="3407250"/>
            <a:ext cx="4653600" cy="12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1"/>
          <p:cNvSpPr/>
          <p:nvPr/>
        </p:nvSpPr>
        <p:spPr>
          <a:xfrm flipH="1">
            <a:off x="4809560" y="1319531"/>
            <a:ext cx="4606244" cy="3890435"/>
          </a:xfrm>
          <a:custGeom>
            <a:avLst/>
            <a:gdLst/>
            <a:ahLst/>
            <a:cxnLst/>
            <a:rect l="l" t="t" r="r" b="b"/>
            <a:pathLst>
              <a:path w="86551" h="73101" extrusionOk="0">
                <a:moveTo>
                  <a:pt x="5063" y="18130"/>
                </a:moveTo>
                <a:lnTo>
                  <a:pt x="5063" y="73101"/>
                </a:lnTo>
                <a:lnTo>
                  <a:pt x="86551" y="73101"/>
                </a:lnTo>
                <a:lnTo>
                  <a:pt x="86551" y="24061"/>
                </a:lnTo>
                <a:cubicBezTo>
                  <a:pt x="81204" y="21304"/>
                  <a:pt x="73551" y="20887"/>
                  <a:pt x="68472" y="25064"/>
                </a:cubicBezTo>
                <a:cubicBezTo>
                  <a:pt x="65297" y="27670"/>
                  <a:pt x="62825" y="31680"/>
                  <a:pt x="62106" y="35774"/>
                </a:cubicBezTo>
                <a:cubicBezTo>
                  <a:pt x="61304" y="40185"/>
                  <a:pt x="63627" y="44880"/>
                  <a:pt x="66066" y="46116"/>
                </a:cubicBezTo>
                <a:cubicBezTo>
                  <a:pt x="67804" y="46985"/>
                  <a:pt x="65565" y="49024"/>
                  <a:pt x="64830" y="49575"/>
                </a:cubicBezTo>
                <a:cubicBezTo>
                  <a:pt x="63159" y="50878"/>
                  <a:pt x="61020" y="50945"/>
                  <a:pt x="60569" y="50377"/>
                </a:cubicBezTo>
                <a:cubicBezTo>
                  <a:pt x="60201" y="49909"/>
                  <a:pt x="61521" y="49224"/>
                  <a:pt x="61221" y="48055"/>
                </a:cubicBezTo>
                <a:cubicBezTo>
                  <a:pt x="60786" y="46751"/>
                  <a:pt x="60485" y="45882"/>
                  <a:pt x="59483" y="44730"/>
                </a:cubicBezTo>
                <a:cubicBezTo>
                  <a:pt x="56592" y="41555"/>
                  <a:pt x="51830" y="40820"/>
                  <a:pt x="48355" y="43727"/>
                </a:cubicBezTo>
                <a:cubicBezTo>
                  <a:pt x="45748" y="45899"/>
                  <a:pt x="45180" y="48372"/>
                  <a:pt x="40986" y="47202"/>
                </a:cubicBezTo>
                <a:cubicBezTo>
                  <a:pt x="37661" y="46317"/>
                  <a:pt x="36057" y="37010"/>
                  <a:pt x="30560" y="42708"/>
                </a:cubicBezTo>
                <a:cubicBezTo>
                  <a:pt x="29976" y="40235"/>
                  <a:pt x="26801" y="40385"/>
                  <a:pt x="25782" y="42557"/>
                </a:cubicBezTo>
                <a:cubicBezTo>
                  <a:pt x="24779" y="38664"/>
                  <a:pt x="26216" y="34170"/>
                  <a:pt x="21003" y="32867"/>
                </a:cubicBezTo>
                <a:cubicBezTo>
                  <a:pt x="18246" y="32148"/>
                  <a:pt x="14921" y="33017"/>
                  <a:pt x="12448" y="34454"/>
                </a:cubicBezTo>
                <a:cubicBezTo>
                  <a:pt x="11011" y="35339"/>
                  <a:pt x="10426" y="36492"/>
                  <a:pt x="9274" y="34755"/>
                </a:cubicBezTo>
                <a:cubicBezTo>
                  <a:pt x="8405" y="33451"/>
                  <a:pt x="9407" y="33151"/>
                  <a:pt x="7987" y="31279"/>
                </a:cubicBezTo>
                <a:cubicBezTo>
                  <a:pt x="7018" y="30026"/>
                  <a:pt x="6249" y="29826"/>
                  <a:pt x="6433" y="27269"/>
                </a:cubicBezTo>
                <a:cubicBezTo>
                  <a:pt x="6684" y="23978"/>
                  <a:pt x="0" y="17060"/>
                  <a:pt x="27553" y="953"/>
                </a:cubicBezTo>
                <a:cubicBezTo>
                  <a:pt x="28622" y="268"/>
                  <a:pt x="28305" y="1"/>
                  <a:pt x="27035" y="335"/>
                </a:cubicBezTo>
                <a:cubicBezTo>
                  <a:pt x="25615" y="686"/>
                  <a:pt x="19683" y="2524"/>
                  <a:pt x="15356" y="4378"/>
                </a:cubicBezTo>
                <a:cubicBezTo>
                  <a:pt x="3977" y="9291"/>
                  <a:pt x="5063" y="18130"/>
                  <a:pt x="5063" y="1813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1"/>
          <p:cNvSpPr/>
          <p:nvPr/>
        </p:nvSpPr>
        <p:spPr>
          <a:xfrm flipH="1">
            <a:off x="7337341" y="1039870"/>
            <a:ext cx="501545" cy="226824"/>
          </a:xfrm>
          <a:custGeom>
            <a:avLst/>
            <a:gdLst/>
            <a:ahLst/>
            <a:cxnLst/>
            <a:rect l="l" t="t" r="r" b="b"/>
            <a:pathLst>
              <a:path w="9424" h="4262" extrusionOk="0">
                <a:moveTo>
                  <a:pt x="151" y="3910"/>
                </a:moveTo>
                <a:cubicBezTo>
                  <a:pt x="268" y="4261"/>
                  <a:pt x="3943" y="3091"/>
                  <a:pt x="6266" y="2356"/>
                </a:cubicBezTo>
                <a:cubicBezTo>
                  <a:pt x="8588" y="1638"/>
                  <a:pt x="9424" y="1237"/>
                  <a:pt x="9340" y="602"/>
                </a:cubicBezTo>
                <a:cubicBezTo>
                  <a:pt x="9257" y="0"/>
                  <a:pt x="6065" y="936"/>
                  <a:pt x="4712" y="1588"/>
                </a:cubicBezTo>
                <a:cubicBezTo>
                  <a:pt x="3325" y="2256"/>
                  <a:pt x="0" y="3492"/>
                  <a:pt x="151" y="3910"/>
                </a:cubicBezTo>
                <a:close/>
              </a:path>
            </a:pathLst>
          </a:custGeom>
          <a:solidFill>
            <a:srgbClr val="F797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1"/>
          <p:cNvSpPr/>
          <p:nvPr/>
        </p:nvSpPr>
        <p:spPr>
          <a:xfrm flipH="1">
            <a:off x="-1218455" y="2387375"/>
            <a:ext cx="8448334" cy="2888118"/>
          </a:xfrm>
          <a:custGeom>
            <a:avLst/>
            <a:gdLst/>
            <a:ahLst/>
            <a:cxnLst/>
            <a:rect l="l" t="t" r="r" b="b"/>
            <a:pathLst>
              <a:path w="148340" h="50711" extrusionOk="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1"/>
          <p:cNvSpPr/>
          <p:nvPr/>
        </p:nvSpPr>
        <p:spPr>
          <a:xfrm>
            <a:off x="136737" y="307034"/>
            <a:ext cx="2448509" cy="732847"/>
          </a:xfrm>
          <a:custGeom>
            <a:avLst/>
            <a:gdLst/>
            <a:ahLst/>
            <a:cxnLst/>
            <a:rect l="l" t="t" r="r" b="b"/>
            <a:pathLst>
              <a:path w="49241" h="14738" extrusionOk="0">
                <a:moveTo>
                  <a:pt x="43643" y="10844"/>
                </a:moveTo>
                <a:cubicBezTo>
                  <a:pt x="43593" y="7837"/>
                  <a:pt x="40803" y="5414"/>
                  <a:pt x="37361" y="5414"/>
                </a:cubicBezTo>
                <a:cubicBezTo>
                  <a:pt x="36726" y="5414"/>
                  <a:pt x="36108" y="5497"/>
                  <a:pt x="35539" y="5648"/>
                </a:cubicBezTo>
                <a:cubicBezTo>
                  <a:pt x="34420" y="2373"/>
                  <a:pt x="31296" y="0"/>
                  <a:pt x="27653" y="0"/>
                </a:cubicBezTo>
                <a:cubicBezTo>
                  <a:pt x="23760" y="0"/>
                  <a:pt x="20502" y="2657"/>
                  <a:pt x="19566" y="6249"/>
                </a:cubicBezTo>
                <a:cubicBezTo>
                  <a:pt x="18513" y="5715"/>
                  <a:pt x="17310" y="5414"/>
                  <a:pt x="15990" y="5414"/>
                </a:cubicBezTo>
                <a:cubicBezTo>
                  <a:pt x="12816" y="5414"/>
                  <a:pt x="10159" y="7185"/>
                  <a:pt x="9441" y="9608"/>
                </a:cubicBezTo>
                <a:cubicBezTo>
                  <a:pt x="4211" y="9808"/>
                  <a:pt x="0" y="11396"/>
                  <a:pt x="134" y="13317"/>
                </a:cubicBezTo>
                <a:cubicBezTo>
                  <a:pt x="251" y="14737"/>
                  <a:pt x="49224" y="14069"/>
                  <a:pt x="49224" y="12916"/>
                </a:cubicBezTo>
                <a:cubicBezTo>
                  <a:pt x="49241" y="11863"/>
                  <a:pt x="46851" y="11011"/>
                  <a:pt x="43643" y="10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subTitle" idx="1"/>
          </p:nvPr>
        </p:nvSpPr>
        <p:spPr>
          <a:xfrm>
            <a:off x="2304800" y="3284350"/>
            <a:ext cx="4534200" cy="4677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30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title" hasCustomPrompt="1"/>
          </p:nvPr>
        </p:nvSpPr>
        <p:spPr>
          <a:xfrm>
            <a:off x="715100" y="1396950"/>
            <a:ext cx="7713600" cy="210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bg>
      <p:bgPr>
        <a:solidFill>
          <a:schemeClr val="dk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/>
          <p:nvPr/>
        </p:nvSpPr>
        <p:spPr>
          <a:xfrm rot="10800000" flipH="1">
            <a:off x="6762876" y="15"/>
            <a:ext cx="2393485" cy="1414610"/>
          </a:xfrm>
          <a:custGeom>
            <a:avLst/>
            <a:gdLst/>
            <a:ahLst/>
            <a:cxnLst/>
            <a:rect l="l" t="t" r="r" b="b"/>
            <a:pathLst>
              <a:path w="28997" h="15242" extrusionOk="0">
                <a:moveTo>
                  <a:pt x="25988" y="1"/>
                </a:moveTo>
                <a:cubicBezTo>
                  <a:pt x="24576" y="1"/>
                  <a:pt x="23397" y="962"/>
                  <a:pt x="23062" y="2257"/>
                </a:cubicBezTo>
                <a:lnTo>
                  <a:pt x="22972" y="2257"/>
                </a:lnTo>
                <a:cubicBezTo>
                  <a:pt x="22152" y="2257"/>
                  <a:pt x="21484" y="2917"/>
                  <a:pt x="21484" y="3735"/>
                </a:cubicBezTo>
                <a:cubicBezTo>
                  <a:pt x="21484" y="4094"/>
                  <a:pt x="21608" y="4421"/>
                  <a:pt x="21819" y="4672"/>
                </a:cubicBezTo>
                <a:cubicBezTo>
                  <a:pt x="21492" y="4680"/>
                  <a:pt x="21183" y="4738"/>
                  <a:pt x="20898" y="4838"/>
                </a:cubicBezTo>
                <a:cubicBezTo>
                  <a:pt x="20339" y="4236"/>
                  <a:pt x="19537" y="3869"/>
                  <a:pt x="18660" y="3869"/>
                </a:cubicBezTo>
                <a:cubicBezTo>
                  <a:pt x="17882" y="3869"/>
                  <a:pt x="17180" y="4154"/>
                  <a:pt x="16637" y="4621"/>
                </a:cubicBezTo>
                <a:cubicBezTo>
                  <a:pt x="16354" y="4495"/>
                  <a:pt x="16043" y="4421"/>
                  <a:pt x="15710" y="4421"/>
                </a:cubicBezTo>
                <a:cubicBezTo>
                  <a:pt x="14900" y="4421"/>
                  <a:pt x="14188" y="4856"/>
                  <a:pt x="13797" y="5498"/>
                </a:cubicBezTo>
                <a:cubicBezTo>
                  <a:pt x="13320" y="4888"/>
                  <a:pt x="12576" y="4505"/>
                  <a:pt x="11750" y="4505"/>
                </a:cubicBezTo>
                <a:cubicBezTo>
                  <a:pt x="10296" y="4505"/>
                  <a:pt x="9125" y="5674"/>
                  <a:pt x="9125" y="7120"/>
                </a:cubicBezTo>
                <a:cubicBezTo>
                  <a:pt x="9125" y="7295"/>
                  <a:pt x="9143" y="7463"/>
                  <a:pt x="9175" y="7629"/>
                </a:cubicBezTo>
                <a:cubicBezTo>
                  <a:pt x="8499" y="7680"/>
                  <a:pt x="7897" y="7980"/>
                  <a:pt x="7470" y="8448"/>
                </a:cubicBezTo>
                <a:cubicBezTo>
                  <a:pt x="7354" y="8506"/>
                  <a:pt x="7238" y="8566"/>
                  <a:pt x="7137" y="8640"/>
                </a:cubicBezTo>
                <a:cubicBezTo>
                  <a:pt x="6811" y="8398"/>
                  <a:pt x="6401" y="8247"/>
                  <a:pt x="5966" y="8247"/>
                </a:cubicBezTo>
                <a:cubicBezTo>
                  <a:pt x="5074" y="8247"/>
                  <a:pt x="4322" y="8849"/>
                  <a:pt x="4095" y="9669"/>
                </a:cubicBezTo>
                <a:cubicBezTo>
                  <a:pt x="3076" y="9835"/>
                  <a:pt x="2248" y="10579"/>
                  <a:pt x="1955" y="11556"/>
                </a:cubicBezTo>
                <a:cubicBezTo>
                  <a:pt x="1923" y="11556"/>
                  <a:pt x="1881" y="11548"/>
                  <a:pt x="1847" y="11548"/>
                </a:cubicBezTo>
                <a:cubicBezTo>
                  <a:pt x="828" y="11548"/>
                  <a:pt x="0" y="12376"/>
                  <a:pt x="0" y="13395"/>
                </a:cubicBezTo>
                <a:cubicBezTo>
                  <a:pt x="0" y="14414"/>
                  <a:pt x="828" y="15242"/>
                  <a:pt x="1847" y="15242"/>
                </a:cubicBezTo>
                <a:lnTo>
                  <a:pt x="28996" y="15242"/>
                </a:lnTo>
                <a:lnTo>
                  <a:pt x="28996" y="3009"/>
                </a:lnTo>
                <a:cubicBezTo>
                  <a:pt x="28996" y="1347"/>
                  <a:pt x="27651" y="1"/>
                  <a:pt x="25988" y="1"/>
                </a:cubicBez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4"/>
          <p:cNvSpPr/>
          <p:nvPr/>
        </p:nvSpPr>
        <p:spPr>
          <a:xfrm rot="-235320" flipH="1">
            <a:off x="294334" y="2831820"/>
            <a:ext cx="3132024" cy="941996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" name="Google Shape;118;p14"/>
          <p:cNvGrpSpPr/>
          <p:nvPr/>
        </p:nvGrpSpPr>
        <p:grpSpPr>
          <a:xfrm>
            <a:off x="-621120" y="3056325"/>
            <a:ext cx="10386254" cy="2932429"/>
            <a:chOff x="-806595" y="2819400"/>
            <a:chExt cx="10386254" cy="2932429"/>
          </a:xfrm>
        </p:grpSpPr>
        <p:sp>
          <p:nvSpPr>
            <p:cNvPr id="119" name="Google Shape;119;p14"/>
            <p:cNvSpPr/>
            <p:nvPr/>
          </p:nvSpPr>
          <p:spPr>
            <a:xfrm>
              <a:off x="-806575" y="2819400"/>
              <a:ext cx="10386234" cy="2932429"/>
            </a:xfrm>
            <a:custGeom>
              <a:avLst/>
              <a:gdLst/>
              <a:ahLst/>
              <a:cxnLst/>
              <a:rect l="l" t="t" r="r" b="b"/>
              <a:pathLst>
                <a:path w="42806" h="18401" extrusionOk="0">
                  <a:moveTo>
                    <a:pt x="21374" y="1"/>
                  </a:moveTo>
                  <a:cubicBezTo>
                    <a:pt x="17086" y="9"/>
                    <a:pt x="13101" y="1254"/>
                    <a:pt x="9742" y="3400"/>
                  </a:cubicBezTo>
                  <a:cubicBezTo>
                    <a:pt x="9708" y="3426"/>
                    <a:pt x="9676" y="3442"/>
                    <a:pt x="9650" y="3468"/>
                  </a:cubicBezTo>
                  <a:cubicBezTo>
                    <a:pt x="9508" y="3550"/>
                    <a:pt x="9375" y="3643"/>
                    <a:pt x="9249" y="3735"/>
                  </a:cubicBezTo>
                  <a:cubicBezTo>
                    <a:pt x="8974" y="3919"/>
                    <a:pt x="8714" y="4102"/>
                    <a:pt x="8455" y="4294"/>
                  </a:cubicBezTo>
                  <a:cubicBezTo>
                    <a:pt x="3993" y="7629"/>
                    <a:pt x="869" y="12643"/>
                    <a:pt x="0" y="18390"/>
                  </a:cubicBezTo>
                  <a:lnTo>
                    <a:pt x="0" y="18400"/>
                  </a:lnTo>
                  <a:lnTo>
                    <a:pt x="42805" y="18400"/>
                  </a:lnTo>
                  <a:cubicBezTo>
                    <a:pt x="42346" y="15332"/>
                    <a:pt x="41243" y="12466"/>
                    <a:pt x="39631" y="9968"/>
                  </a:cubicBezTo>
                  <a:cubicBezTo>
                    <a:pt x="38285" y="7862"/>
                    <a:pt x="36581" y="6017"/>
                    <a:pt x="34609" y="4495"/>
                  </a:cubicBezTo>
                  <a:cubicBezTo>
                    <a:pt x="34000" y="4020"/>
                    <a:pt x="33364" y="3584"/>
                    <a:pt x="32704" y="3175"/>
                  </a:cubicBezTo>
                  <a:cubicBezTo>
                    <a:pt x="31844" y="2648"/>
                    <a:pt x="30941" y="2181"/>
                    <a:pt x="30005" y="1772"/>
                  </a:cubicBezTo>
                  <a:cubicBezTo>
                    <a:pt x="29862" y="1713"/>
                    <a:pt x="29730" y="1655"/>
                    <a:pt x="29588" y="1595"/>
                  </a:cubicBezTo>
                  <a:cubicBezTo>
                    <a:pt x="28752" y="1254"/>
                    <a:pt x="27891" y="969"/>
                    <a:pt x="27005" y="727"/>
                  </a:cubicBezTo>
                  <a:cubicBezTo>
                    <a:pt x="25751" y="392"/>
                    <a:pt x="24456" y="167"/>
                    <a:pt x="23136" y="67"/>
                  </a:cubicBezTo>
                  <a:cubicBezTo>
                    <a:pt x="22551" y="17"/>
                    <a:pt x="21967" y="1"/>
                    <a:pt x="213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" name="Google Shape;120;p14"/>
            <p:cNvGrpSpPr/>
            <p:nvPr/>
          </p:nvGrpSpPr>
          <p:grpSpPr>
            <a:xfrm>
              <a:off x="-806595" y="2819532"/>
              <a:ext cx="9615868" cy="2930836"/>
              <a:chOff x="2509875" y="2790650"/>
              <a:chExt cx="990775" cy="459775"/>
            </a:xfrm>
          </p:grpSpPr>
          <p:sp>
            <p:nvSpPr>
              <p:cNvPr id="121" name="Google Shape;121;p14"/>
              <p:cNvSpPr/>
              <p:nvPr/>
            </p:nvSpPr>
            <p:spPr>
              <a:xfrm>
                <a:off x="2709750" y="2907225"/>
                <a:ext cx="34725" cy="19625"/>
              </a:xfrm>
              <a:custGeom>
                <a:avLst/>
                <a:gdLst/>
                <a:ahLst/>
                <a:cxnLst/>
                <a:rect l="l" t="t" r="r" b="b"/>
                <a:pathLst>
                  <a:path w="1389" h="785" extrusionOk="0">
                    <a:moveTo>
                      <a:pt x="729" y="0"/>
                    </a:moveTo>
                    <a:cubicBezTo>
                      <a:pt x="687" y="0"/>
                      <a:pt x="669" y="8"/>
                      <a:pt x="636" y="8"/>
                    </a:cubicBezTo>
                    <a:cubicBezTo>
                      <a:pt x="502" y="109"/>
                      <a:pt x="428" y="159"/>
                      <a:pt x="294" y="259"/>
                    </a:cubicBezTo>
                    <a:cubicBezTo>
                      <a:pt x="177" y="409"/>
                      <a:pt x="117" y="484"/>
                      <a:pt x="1" y="642"/>
                    </a:cubicBezTo>
                    <a:cubicBezTo>
                      <a:pt x="27" y="684"/>
                      <a:pt x="43" y="702"/>
                      <a:pt x="67" y="742"/>
                    </a:cubicBezTo>
                    <a:cubicBezTo>
                      <a:pt x="85" y="760"/>
                      <a:pt x="101" y="768"/>
                      <a:pt x="117" y="784"/>
                    </a:cubicBezTo>
                    <a:cubicBezTo>
                      <a:pt x="217" y="726"/>
                      <a:pt x="277" y="692"/>
                      <a:pt x="378" y="634"/>
                    </a:cubicBezTo>
                    <a:cubicBezTo>
                      <a:pt x="518" y="526"/>
                      <a:pt x="594" y="468"/>
                      <a:pt x="737" y="359"/>
                    </a:cubicBezTo>
                    <a:cubicBezTo>
                      <a:pt x="911" y="333"/>
                      <a:pt x="1003" y="317"/>
                      <a:pt x="1188" y="291"/>
                    </a:cubicBezTo>
                    <a:cubicBezTo>
                      <a:pt x="1270" y="233"/>
                      <a:pt x="1304" y="201"/>
                      <a:pt x="1388" y="133"/>
                    </a:cubicBezTo>
                    <a:lnTo>
                      <a:pt x="1388" y="133"/>
                    </a:lnTo>
                    <a:cubicBezTo>
                      <a:pt x="1320" y="141"/>
                      <a:pt x="1296" y="151"/>
                      <a:pt x="1238" y="159"/>
                    </a:cubicBezTo>
                    <a:cubicBezTo>
                      <a:pt x="1130" y="133"/>
                      <a:pt x="1080" y="117"/>
                      <a:pt x="969" y="83"/>
                    </a:cubicBezTo>
                    <a:cubicBezTo>
                      <a:pt x="879" y="91"/>
                      <a:pt x="837" y="91"/>
                      <a:pt x="753" y="91"/>
                    </a:cubicBezTo>
                    <a:cubicBezTo>
                      <a:pt x="687" y="101"/>
                      <a:pt x="652" y="109"/>
                      <a:pt x="586" y="117"/>
                    </a:cubicBezTo>
                    <a:cubicBezTo>
                      <a:pt x="644" y="67"/>
                      <a:pt x="669" y="40"/>
                      <a:pt x="729" y="0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2509875" y="2876500"/>
                <a:ext cx="557525" cy="373925"/>
              </a:xfrm>
              <a:custGeom>
                <a:avLst/>
                <a:gdLst/>
                <a:ahLst/>
                <a:cxnLst/>
                <a:rect l="l" t="t" r="r" b="b"/>
                <a:pathLst>
                  <a:path w="22301" h="14957" extrusionOk="0">
                    <a:moveTo>
                      <a:pt x="10761" y="3568"/>
                    </a:moveTo>
                    <a:lnTo>
                      <a:pt x="10761" y="3568"/>
                    </a:lnTo>
                    <a:cubicBezTo>
                      <a:pt x="10711" y="3610"/>
                      <a:pt x="10687" y="3626"/>
                      <a:pt x="10637" y="3668"/>
                    </a:cubicBezTo>
                    <a:cubicBezTo>
                      <a:pt x="10529" y="3736"/>
                      <a:pt x="10478" y="3768"/>
                      <a:pt x="10368" y="3836"/>
                    </a:cubicBezTo>
                    <a:cubicBezTo>
                      <a:pt x="10529" y="3726"/>
                      <a:pt x="10603" y="3668"/>
                      <a:pt x="10761" y="3568"/>
                    </a:cubicBezTo>
                    <a:close/>
                    <a:moveTo>
                      <a:pt x="10787" y="13613"/>
                    </a:moveTo>
                    <a:lnTo>
                      <a:pt x="10787" y="13613"/>
                    </a:lnTo>
                    <a:cubicBezTo>
                      <a:pt x="10785" y="13613"/>
                      <a:pt x="10783" y="13613"/>
                      <a:pt x="10781" y="13614"/>
                    </a:cubicBezTo>
                    <a:lnTo>
                      <a:pt x="10781" y="13614"/>
                    </a:lnTo>
                    <a:cubicBezTo>
                      <a:pt x="10771" y="13632"/>
                      <a:pt x="10763" y="13648"/>
                      <a:pt x="10754" y="13663"/>
                    </a:cubicBezTo>
                    <a:lnTo>
                      <a:pt x="10754" y="13663"/>
                    </a:lnTo>
                    <a:cubicBezTo>
                      <a:pt x="10763" y="13649"/>
                      <a:pt x="10773" y="13634"/>
                      <a:pt x="10787" y="13613"/>
                    </a:cubicBezTo>
                    <a:close/>
                    <a:moveTo>
                      <a:pt x="10754" y="13663"/>
                    </a:moveTo>
                    <a:lnTo>
                      <a:pt x="10754" y="13663"/>
                    </a:lnTo>
                    <a:cubicBezTo>
                      <a:pt x="10743" y="13683"/>
                      <a:pt x="10734" y="13700"/>
                      <a:pt x="10719" y="13729"/>
                    </a:cubicBezTo>
                    <a:cubicBezTo>
                      <a:pt x="10733" y="13703"/>
                      <a:pt x="10743" y="13683"/>
                      <a:pt x="10754" y="13663"/>
                    </a:cubicBezTo>
                    <a:close/>
                    <a:moveTo>
                      <a:pt x="10043" y="0"/>
                    </a:moveTo>
                    <a:lnTo>
                      <a:pt x="10043" y="0"/>
                    </a:lnTo>
                    <a:cubicBezTo>
                      <a:pt x="9877" y="16"/>
                      <a:pt x="9785" y="26"/>
                      <a:pt x="9650" y="34"/>
                    </a:cubicBezTo>
                    <a:cubicBezTo>
                      <a:pt x="9508" y="116"/>
                      <a:pt x="9375" y="209"/>
                      <a:pt x="9249" y="301"/>
                    </a:cubicBezTo>
                    <a:cubicBezTo>
                      <a:pt x="9233" y="327"/>
                      <a:pt x="9215" y="351"/>
                      <a:pt x="9191" y="393"/>
                    </a:cubicBezTo>
                    <a:cubicBezTo>
                      <a:pt x="9033" y="527"/>
                      <a:pt x="8948" y="594"/>
                      <a:pt x="8782" y="728"/>
                    </a:cubicBezTo>
                    <a:cubicBezTo>
                      <a:pt x="8740" y="736"/>
                      <a:pt x="8724" y="736"/>
                      <a:pt x="8690" y="736"/>
                    </a:cubicBezTo>
                    <a:cubicBezTo>
                      <a:pt x="8674" y="786"/>
                      <a:pt x="8655" y="802"/>
                      <a:pt x="8639" y="852"/>
                    </a:cubicBezTo>
                    <a:cubicBezTo>
                      <a:pt x="8563" y="860"/>
                      <a:pt x="8513" y="860"/>
                      <a:pt x="8455" y="860"/>
                    </a:cubicBezTo>
                    <a:cubicBezTo>
                      <a:pt x="3993" y="4195"/>
                      <a:pt x="869" y="9209"/>
                      <a:pt x="0" y="14956"/>
                    </a:cubicBezTo>
                    <a:cubicBezTo>
                      <a:pt x="82" y="14916"/>
                      <a:pt x="151" y="14882"/>
                      <a:pt x="251" y="14832"/>
                    </a:cubicBezTo>
                    <a:cubicBezTo>
                      <a:pt x="351" y="14774"/>
                      <a:pt x="401" y="14748"/>
                      <a:pt x="502" y="14689"/>
                    </a:cubicBezTo>
                    <a:cubicBezTo>
                      <a:pt x="610" y="14615"/>
                      <a:pt x="660" y="14581"/>
                      <a:pt x="768" y="14497"/>
                    </a:cubicBezTo>
                    <a:cubicBezTo>
                      <a:pt x="1043" y="14314"/>
                      <a:pt x="1177" y="14222"/>
                      <a:pt x="1462" y="14038"/>
                    </a:cubicBezTo>
                    <a:cubicBezTo>
                      <a:pt x="1705" y="13829"/>
                      <a:pt x="1829" y="13729"/>
                      <a:pt x="2088" y="13528"/>
                    </a:cubicBezTo>
                    <a:cubicBezTo>
                      <a:pt x="2230" y="13394"/>
                      <a:pt x="2296" y="13328"/>
                      <a:pt x="2439" y="13193"/>
                    </a:cubicBezTo>
                    <a:cubicBezTo>
                      <a:pt x="2573" y="13135"/>
                      <a:pt x="2639" y="13111"/>
                      <a:pt x="2774" y="13051"/>
                    </a:cubicBezTo>
                    <a:cubicBezTo>
                      <a:pt x="2882" y="13019"/>
                      <a:pt x="2940" y="13001"/>
                      <a:pt x="3058" y="12961"/>
                    </a:cubicBezTo>
                    <a:lnTo>
                      <a:pt x="3433" y="12710"/>
                    </a:lnTo>
                    <a:cubicBezTo>
                      <a:pt x="3610" y="12600"/>
                      <a:pt x="3692" y="12550"/>
                      <a:pt x="3869" y="12441"/>
                    </a:cubicBezTo>
                    <a:cubicBezTo>
                      <a:pt x="4019" y="12359"/>
                      <a:pt x="4093" y="12317"/>
                      <a:pt x="4244" y="12241"/>
                    </a:cubicBezTo>
                    <a:cubicBezTo>
                      <a:pt x="4362" y="12217"/>
                      <a:pt x="4420" y="12199"/>
                      <a:pt x="4536" y="12175"/>
                    </a:cubicBezTo>
                    <a:cubicBezTo>
                      <a:pt x="4587" y="12167"/>
                      <a:pt x="4613" y="12167"/>
                      <a:pt x="4663" y="12167"/>
                    </a:cubicBezTo>
                    <a:lnTo>
                      <a:pt x="4663" y="12241"/>
                    </a:lnTo>
                    <a:cubicBezTo>
                      <a:pt x="4863" y="12149"/>
                      <a:pt x="4972" y="12099"/>
                      <a:pt x="5180" y="12008"/>
                    </a:cubicBezTo>
                    <a:cubicBezTo>
                      <a:pt x="5264" y="11990"/>
                      <a:pt x="5315" y="11982"/>
                      <a:pt x="5405" y="11966"/>
                    </a:cubicBezTo>
                    <a:cubicBezTo>
                      <a:pt x="5589" y="11858"/>
                      <a:pt x="5682" y="11798"/>
                      <a:pt x="5874" y="11681"/>
                    </a:cubicBezTo>
                    <a:cubicBezTo>
                      <a:pt x="6006" y="11631"/>
                      <a:pt x="6075" y="11607"/>
                      <a:pt x="6217" y="11547"/>
                    </a:cubicBezTo>
                    <a:cubicBezTo>
                      <a:pt x="6267" y="11473"/>
                      <a:pt x="6291" y="11431"/>
                      <a:pt x="6341" y="11357"/>
                    </a:cubicBezTo>
                    <a:cubicBezTo>
                      <a:pt x="6550" y="11222"/>
                      <a:pt x="6650" y="11156"/>
                      <a:pt x="6859" y="11022"/>
                    </a:cubicBezTo>
                    <a:cubicBezTo>
                      <a:pt x="6993" y="11064"/>
                      <a:pt x="7051" y="11080"/>
                      <a:pt x="7186" y="11122"/>
                    </a:cubicBezTo>
                    <a:cubicBezTo>
                      <a:pt x="7202" y="11196"/>
                      <a:pt x="7202" y="11230"/>
                      <a:pt x="7220" y="11306"/>
                    </a:cubicBezTo>
                    <a:cubicBezTo>
                      <a:pt x="7202" y="11357"/>
                      <a:pt x="7202" y="11389"/>
                      <a:pt x="7186" y="11447"/>
                    </a:cubicBezTo>
                    <a:cubicBezTo>
                      <a:pt x="7051" y="11573"/>
                      <a:pt x="6985" y="11639"/>
                      <a:pt x="6851" y="11766"/>
                    </a:cubicBezTo>
                    <a:cubicBezTo>
                      <a:pt x="6768" y="11874"/>
                      <a:pt x="6726" y="11924"/>
                      <a:pt x="6650" y="12032"/>
                    </a:cubicBezTo>
                    <a:cubicBezTo>
                      <a:pt x="6550" y="12141"/>
                      <a:pt x="6508" y="12199"/>
                      <a:pt x="6407" y="12317"/>
                    </a:cubicBezTo>
                    <a:cubicBezTo>
                      <a:pt x="6375" y="12383"/>
                      <a:pt x="6357" y="12417"/>
                      <a:pt x="6325" y="12484"/>
                    </a:cubicBezTo>
                    <a:cubicBezTo>
                      <a:pt x="6299" y="12576"/>
                      <a:pt x="6291" y="12618"/>
                      <a:pt x="6275" y="12718"/>
                    </a:cubicBezTo>
                    <a:cubicBezTo>
                      <a:pt x="6375" y="12660"/>
                      <a:pt x="6434" y="12634"/>
                      <a:pt x="6542" y="12584"/>
                    </a:cubicBezTo>
                    <a:lnTo>
                      <a:pt x="6542" y="12584"/>
                    </a:lnTo>
                    <a:cubicBezTo>
                      <a:pt x="6407" y="12760"/>
                      <a:pt x="6341" y="12843"/>
                      <a:pt x="6207" y="13019"/>
                    </a:cubicBezTo>
                    <a:cubicBezTo>
                      <a:pt x="6307" y="13061"/>
                      <a:pt x="6349" y="13077"/>
                      <a:pt x="6450" y="13111"/>
                    </a:cubicBezTo>
                    <a:cubicBezTo>
                      <a:pt x="6784" y="13061"/>
                      <a:pt x="6959" y="13035"/>
                      <a:pt x="7302" y="12985"/>
                    </a:cubicBezTo>
                    <a:cubicBezTo>
                      <a:pt x="7510" y="12977"/>
                      <a:pt x="7611" y="12969"/>
                      <a:pt x="7821" y="12951"/>
                    </a:cubicBezTo>
                    <a:cubicBezTo>
                      <a:pt x="7946" y="12961"/>
                      <a:pt x="8012" y="12969"/>
                      <a:pt x="8138" y="12977"/>
                    </a:cubicBezTo>
                    <a:cubicBezTo>
                      <a:pt x="8613" y="12800"/>
                      <a:pt x="9091" y="12626"/>
                      <a:pt x="9576" y="12468"/>
                    </a:cubicBezTo>
                    <a:cubicBezTo>
                      <a:pt x="9785" y="12425"/>
                      <a:pt x="9893" y="12409"/>
                      <a:pt x="10109" y="12375"/>
                    </a:cubicBezTo>
                    <a:cubicBezTo>
                      <a:pt x="10168" y="12441"/>
                      <a:pt x="10202" y="12476"/>
                      <a:pt x="10260" y="12534"/>
                    </a:cubicBezTo>
                    <a:cubicBezTo>
                      <a:pt x="10294" y="12634"/>
                      <a:pt x="10310" y="12684"/>
                      <a:pt x="10352" y="12776"/>
                    </a:cubicBezTo>
                    <a:cubicBezTo>
                      <a:pt x="10360" y="12877"/>
                      <a:pt x="10368" y="12927"/>
                      <a:pt x="10386" y="13035"/>
                    </a:cubicBezTo>
                    <a:cubicBezTo>
                      <a:pt x="10402" y="13101"/>
                      <a:pt x="10402" y="13135"/>
                      <a:pt x="10418" y="13212"/>
                    </a:cubicBezTo>
                    <a:cubicBezTo>
                      <a:pt x="10468" y="13262"/>
                      <a:pt x="10494" y="13294"/>
                      <a:pt x="10545" y="13344"/>
                    </a:cubicBezTo>
                    <a:cubicBezTo>
                      <a:pt x="10468" y="13444"/>
                      <a:pt x="10436" y="13494"/>
                      <a:pt x="10360" y="13587"/>
                    </a:cubicBezTo>
                    <a:cubicBezTo>
                      <a:pt x="10394" y="13595"/>
                      <a:pt x="10410" y="13595"/>
                      <a:pt x="10444" y="13603"/>
                    </a:cubicBezTo>
                    <a:cubicBezTo>
                      <a:pt x="10510" y="13587"/>
                      <a:pt x="10545" y="13579"/>
                      <a:pt x="10611" y="13562"/>
                    </a:cubicBezTo>
                    <a:lnTo>
                      <a:pt x="10611" y="13562"/>
                    </a:lnTo>
                    <a:cubicBezTo>
                      <a:pt x="10587" y="13595"/>
                      <a:pt x="10579" y="13621"/>
                      <a:pt x="10553" y="13653"/>
                    </a:cubicBezTo>
                    <a:cubicBezTo>
                      <a:pt x="10643" y="13637"/>
                      <a:pt x="10693" y="13629"/>
                      <a:pt x="10781" y="13614"/>
                    </a:cubicBezTo>
                    <a:lnTo>
                      <a:pt x="10781" y="13614"/>
                    </a:lnTo>
                    <a:cubicBezTo>
                      <a:pt x="10783" y="13610"/>
                      <a:pt x="10785" y="13606"/>
                      <a:pt x="10787" y="13603"/>
                    </a:cubicBezTo>
                    <a:cubicBezTo>
                      <a:pt x="10879" y="13552"/>
                      <a:pt x="10930" y="13528"/>
                      <a:pt x="11030" y="13478"/>
                    </a:cubicBezTo>
                    <a:cubicBezTo>
                      <a:pt x="11054" y="13512"/>
                      <a:pt x="11062" y="13528"/>
                      <a:pt x="11088" y="13570"/>
                    </a:cubicBezTo>
                    <a:cubicBezTo>
                      <a:pt x="11120" y="13587"/>
                      <a:pt x="11138" y="13603"/>
                      <a:pt x="11170" y="13629"/>
                    </a:cubicBezTo>
                    <a:cubicBezTo>
                      <a:pt x="11096" y="13663"/>
                      <a:pt x="11062" y="13687"/>
                      <a:pt x="10996" y="13721"/>
                    </a:cubicBezTo>
                    <a:cubicBezTo>
                      <a:pt x="10869" y="13821"/>
                      <a:pt x="10811" y="13871"/>
                      <a:pt x="10687" y="13972"/>
                    </a:cubicBezTo>
                    <a:cubicBezTo>
                      <a:pt x="10795" y="13913"/>
                      <a:pt x="10853" y="13887"/>
                      <a:pt x="10962" y="13829"/>
                    </a:cubicBezTo>
                    <a:cubicBezTo>
                      <a:pt x="11046" y="13813"/>
                      <a:pt x="11088" y="13803"/>
                      <a:pt x="11170" y="13795"/>
                    </a:cubicBezTo>
                    <a:lnTo>
                      <a:pt x="11170" y="13795"/>
                    </a:lnTo>
                    <a:cubicBezTo>
                      <a:pt x="11080" y="13853"/>
                      <a:pt x="11030" y="13887"/>
                      <a:pt x="10930" y="13954"/>
                    </a:cubicBezTo>
                    <a:cubicBezTo>
                      <a:pt x="10980" y="13945"/>
                      <a:pt x="10996" y="13945"/>
                      <a:pt x="11046" y="13937"/>
                    </a:cubicBezTo>
                    <a:lnTo>
                      <a:pt x="11046" y="13937"/>
                    </a:lnTo>
                    <a:cubicBezTo>
                      <a:pt x="11030" y="13954"/>
                      <a:pt x="11030" y="13964"/>
                      <a:pt x="11012" y="13988"/>
                    </a:cubicBezTo>
                    <a:cubicBezTo>
                      <a:pt x="11062" y="13980"/>
                      <a:pt x="11080" y="13980"/>
                      <a:pt x="11120" y="13972"/>
                    </a:cubicBezTo>
                    <a:cubicBezTo>
                      <a:pt x="11238" y="13929"/>
                      <a:pt x="11297" y="13903"/>
                      <a:pt x="11405" y="13871"/>
                    </a:cubicBezTo>
                    <a:cubicBezTo>
                      <a:pt x="11431" y="13895"/>
                      <a:pt x="11447" y="13903"/>
                      <a:pt x="11471" y="13937"/>
                    </a:cubicBezTo>
                    <a:cubicBezTo>
                      <a:pt x="11531" y="13879"/>
                      <a:pt x="11555" y="13845"/>
                      <a:pt x="11605" y="13787"/>
                    </a:cubicBezTo>
                    <a:cubicBezTo>
                      <a:pt x="11682" y="13779"/>
                      <a:pt x="11722" y="13771"/>
                      <a:pt x="11798" y="13763"/>
                    </a:cubicBezTo>
                    <a:lnTo>
                      <a:pt x="11798" y="13763"/>
                    </a:lnTo>
                    <a:cubicBezTo>
                      <a:pt x="11706" y="13829"/>
                      <a:pt x="11664" y="13853"/>
                      <a:pt x="11571" y="13921"/>
                    </a:cubicBezTo>
                    <a:cubicBezTo>
                      <a:pt x="11840" y="13837"/>
                      <a:pt x="11972" y="13795"/>
                      <a:pt x="12249" y="13713"/>
                    </a:cubicBezTo>
                    <a:lnTo>
                      <a:pt x="12249" y="13713"/>
                    </a:lnTo>
                    <a:cubicBezTo>
                      <a:pt x="12083" y="13787"/>
                      <a:pt x="12007" y="13829"/>
                      <a:pt x="11840" y="13903"/>
                    </a:cubicBezTo>
                    <a:cubicBezTo>
                      <a:pt x="12033" y="13845"/>
                      <a:pt x="12123" y="13821"/>
                      <a:pt x="12307" y="13771"/>
                    </a:cubicBezTo>
                    <a:cubicBezTo>
                      <a:pt x="12384" y="13737"/>
                      <a:pt x="12424" y="13729"/>
                      <a:pt x="12500" y="13695"/>
                    </a:cubicBezTo>
                    <a:cubicBezTo>
                      <a:pt x="12574" y="13653"/>
                      <a:pt x="12608" y="13629"/>
                      <a:pt x="12684" y="13579"/>
                    </a:cubicBezTo>
                    <a:cubicBezTo>
                      <a:pt x="12785" y="13562"/>
                      <a:pt x="12835" y="13562"/>
                      <a:pt x="12935" y="13544"/>
                    </a:cubicBezTo>
                    <a:cubicBezTo>
                      <a:pt x="13035" y="13520"/>
                      <a:pt x="13085" y="13502"/>
                      <a:pt x="13176" y="13486"/>
                    </a:cubicBezTo>
                    <a:cubicBezTo>
                      <a:pt x="13268" y="13428"/>
                      <a:pt x="13310" y="13402"/>
                      <a:pt x="13402" y="13344"/>
                    </a:cubicBezTo>
                    <a:cubicBezTo>
                      <a:pt x="13553" y="13302"/>
                      <a:pt x="13637" y="13278"/>
                      <a:pt x="13795" y="13228"/>
                    </a:cubicBezTo>
                    <a:cubicBezTo>
                      <a:pt x="13827" y="13201"/>
                      <a:pt x="13845" y="13185"/>
                      <a:pt x="13878" y="13161"/>
                    </a:cubicBezTo>
                    <a:cubicBezTo>
                      <a:pt x="14046" y="13061"/>
                      <a:pt x="14138" y="13019"/>
                      <a:pt x="14305" y="12927"/>
                    </a:cubicBezTo>
                    <a:cubicBezTo>
                      <a:pt x="14389" y="12869"/>
                      <a:pt x="14429" y="12835"/>
                      <a:pt x="14513" y="12776"/>
                    </a:cubicBezTo>
                    <a:lnTo>
                      <a:pt x="14513" y="12776"/>
                    </a:lnTo>
                    <a:cubicBezTo>
                      <a:pt x="14279" y="12851"/>
                      <a:pt x="14162" y="12893"/>
                      <a:pt x="13938" y="12977"/>
                    </a:cubicBezTo>
                    <a:cubicBezTo>
                      <a:pt x="13653" y="13043"/>
                      <a:pt x="13511" y="13077"/>
                      <a:pt x="13244" y="13143"/>
                    </a:cubicBezTo>
                    <a:cubicBezTo>
                      <a:pt x="13286" y="13111"/>
                      <a:pt x="13326" y="13077"/>
                      <a:pt x="13386" y="13035"/>
                    </a:cubicBezTo>
                    <a:lnTo>
                      <a:pt x="13386" y="13035"/>
                    </a:lnTo>
                    <a:cubicBezTo>
                      <a:pt x="13286" y="13043"/>
                      <a:pt x="13236" y="13051"/>
                      <a:pt x="13136" y="13069"/>
                    </a:cubicBezTo>
                    <a:cubicBezTo>
                      <a:pt x="13136" y="13035"/>
                      <a:pt x="13126" y="13019"/>
                      <a:pt x="13117" y="12985"/>
                    </a:cubicBezTo>
                    <a:cubicBezTo>
                      <a:pt x="13202" y="12919"/>
                      <a:pt x="13244" y="12885"/>
                      <a:pt x="13326" y="12810"/>
                    </a:cubicBezTo>
                    <a:cubicBezTo>
                      <a:pt x="13402" y="12750"/>
                      <a:pt x="13444" y="12718"/>
                      <a:pt x="13519" y="12650"/>
                    </a:cubicBezTo>
                    <a:lnTo>
                      <a:pt x="13519" y="12650"/>
                    </a:lnTo>
                    <a:cubicBezTo>
                      <a:pt x="13286" y="12684"/>
                      <a:pt x="13176" y="12700"/>
                      <a:pt x="12951" y="12742"/>
                    </a:cubicBezTo>
                    <a:cubicBezTo>
                      <a:pt x="13144" y="12618"/>
                      <a:pt x="13236" y="12560"/>
                      <a:pt x="13426" y="12441"/>
                    </a:cubicBezTo>
                    <a:lnTo>
                      <a:pt x="13637" y="12233"/>
                    </a:lnTo>
                    <a:lnTo>
                      <a:pt x="13637" y="12233"/>
                    </a:lnTo>
                    <a:cubicBezTo>
                      <a:pt x="13595" y="12249"/>
                      <a:pt x="13569" y="12249"/>
                      <a:pt x="13527" y="12267"/>
                    </a:cubicBezTo>
                    <a:cubicBezTo>
                      <a:pt x="13653" y="12209"/>
                      <a:pt x="13719" y="12175"/>
                      <a:pt x="13845" y="12125"/>
                    </a:cubicBezTo>
                    <a:lnTo>
                      <a:pt x="13845" y="12125"/>
                    </a:lnTo>
                    <a:cubicBezTo>
                      <a:pt x="13637" y="12191"/>
                      <a:pt x="13537" y="12233"/>
                      <a:pt x="13336" y="12309"/>
                    </a:cubicBezTo>
                    <a:cubicBezTo>
                      <a:pt x="13495" y="12225"/>
                      <a:pt x="13569" y="12183"/>
                      <a:pt x="13727" y="12099"/>
                    </a:cubicBezTo>
                    <a:cubicBezTo>
                      <a:pt x="13870" y="11998"/>
                      <a:pt x="13946" y="11940"/>
                      <a:pt x="14088" y="11840"/>
                    </a:cubicBezTo>
                    <a:cubicBezTo>
                      <a:pt x="14579" y="11597"/>
                      <a:pt x="15073" y="11373"/>
                      <a:pt x="15574" y="11138"/>
                    </a:cubicBezTo>
                    <a:cubicBezTo>
                      <a:pt x="15616" y="11106"/>
                      <a:pt x="15632" y="11088"/>
                      <a:pt x="15666" y="11064"/>
                    </a:cubicBezTo>
                    <a:lnTo>
                      <a:pt x="15666" y="11064"/>
                    </a:lnTo>
                    <a:cubicBezTo>
                      <a:pt x="15600" y="11080"/>
                      <a:pt x="15558" y="11088"/>
                      <a:pt x="15492" y="11114"/>
                    </a:cubicBezTo>
                    <a:cubicBezTo>
                      <a:pt x="15474" y="11106"/>
                      <a:pt x="15474" y="11106"/>
                      <a:pt x="15458" y="11096"/>
                    </a:cubicBezTo>
                    <a:cubicBezTo>
                      <a:pt x="15366" y="11114"/>
                      <a:pt x="15315" y="11122"/>
                      <a:pt x="15223" y="11146"/>
                    </a:cubicBezTo>
                    <a:cubicBezTo>
                      <a:pt x="15149" y="11164"/>
                      <a:pt x="15107" y="11180"/>
                      <a:pt x="15041" y="11196"/>
                    </a:cubicBezTo>
                    <a:cubicBezTo>
                      <a:pt x="15682" y="10895"/>
                      <a:pt x="16334" y="10613"/>
                      <a:pt x="17004" y="10336"/>
                    </a:cubicBezTo>
                    <a:cubicBezTo>
                      <a:pt x="17020" y="10320"/>
                      <a:pt x="17036" y="10312"/>
                      <a:pt x="17062" y="10286"/>
                    </a:cubicBezTo>
                    <a:cubicBezTo>
                      <a:pt x="17162" y="10236"/>
                      <a:pt x="17212" y="10211"/>
                      <a:pt x="17313" y="10153"/>
                    </a:cubicBezTo>
                    <a:cubicBezTo>
                      <a:pt x="17371" y="10143"/>
                      <a:pt x="17405" y="10135"/>
                      <a:pt x="17463" y="10119"/>
                    </a:cubicBezTo>
                    <a:cubicBezTo>
                      <a:pt x="17563" y="10069"/>
                      <a:pt x="17606" y="10043"/>
                      <a:pt x="17698" y="9985"/>
                    </a:cubicBezTo>
                    <a:cubicBezTo>
                      <a:pt x="17848" y="9903"/>
                      <a:pt x="17922" y="9852"/>
                      <a:pt x="18073" y="9768"/>
                    </a:cubicBezTo>
                    <a:cubicBezTo>
                      <a:pt x="18057" y="9742"/>
                      <a:pt x="18049" y="9734"/>
                      <a:pt x="18023" y="9710"/>
                    </a:cubicBezTo>
                    <a:cubicBezTo>
                      <a:pt x="18157" y="9610"/>
                      <a:pt x="18223" y="9560"/>
                      <a:pt x="18358" y="9467"/>
                    </a:cubicBezTo>
                    <a:cubicBezTo>
                      <a:pt x="18650" y="9341"/>
                      <a:pt x="18791" y="9283"/>
                      <a:pt x="19084" y="9167"/>
                    </a:cubicBezTo>
                    <a:cubicBezTo>
                      <a:pt x="19276" y="9082"/>
                      <a:pt x="19368" y="9040"/>
                      <a:pt x="19561" y="8966"/>
                    </a:cubicBezTo>
                    <a:cubicBezTo>
                      <a:pt x="19844" y="8882"/>
                      <a:pt x="19986" y="8840"/>
                      <a:pt x="20279" y="8766"/>
                    </a:cubicBezTo>
                    <a:cubicBezTo>
                      <a:pt x="20421" y="8681"/>
                      <a:pt x="20495" y="8639"/>
                      <a:pt x="20638" y="8557"/>
                    </a:cubicBezTo>
                    <a:cubicBezTo>
                      <a:pt x="20772" y="8457"/>
                      <a:pt x="20838" y="8407"/>
                      <a:pt x="20973" y="8306"/>
                    </a:cubicBezTo>
                    <a:cubicBezTo>
                      <a:pt x="20981" y="8264"/>
                      <a:pt x="20981" y="8248"/>
                      <a:pt x="20981" y="8214"/>
                    </a:cubicBezTo>
                    <a:cubicBezTo>
                      <a:pt x="21047" y="8156"/>
                      <a:pt x="21073" y="8122"/>
                      <a:pt x="21139" y="8072"/>
                    </a:cubicBezTo>
                    <a:cubicBezTo>
                      <a:pt x="21147" y="7963"/>
                      <a:pt x="21157" y="7905"/>
                      <a:pt x="21165" y="7797"/>
                    </a:cubicBezTo>
                    <a:cubicBezTo>
                      <a:pt x="21239" y="7705"/>
                      <a:pt x="21273" y="7655"/>
                      <a:pt x="21348" y="7562"/>
                    </a:cubicBezTo>
                    <a:lnTo>
                      <a:pt x="21725" y="7312"/>
                    </a:lnTo>
                    <a:cubicBezTo>
                      <a:pt x="21959" y="7203"/>
                      <a:pt x="22068" y="7145"/>
                      <a:pt x="22300" y="7035"/>
                    </a:cubicBezTo>
                    <a:cubicBezTo>
                      <a:pt x="22292" y="6868"/>
                      <a:pt x="22292" y="6794"/>
                      <a:pt x="22284" y="6626"/>
                    </a:cubicBezTo>
                    <a:cubicBezTo>
                      <a:pt x="22092" y="6644"/>
                      <a:pt x="21999" y="6652"/>
                      <a:pt x="21809" y="6668"/>
                    </a:cubicBezTo>
                    <a:cubicBezTo>
                      <a:pt x="21598" y="6676"/>
                      <a:pt x="21498" y="6676"/>
                      <a:pt x="21289" y="6676"/>
                    </a:cubicBezTo>
                    <a:cubicBezTo>
                      <a:pt x="21031" y="6684"/>
                      <a:pt x="20896" y="6684"/>
                      <a:pt x="20638" y="6694"/>
                    </a:cubicBezTo>
                    <a:cubicBezTo>
                      <a:pt x="20263" y="6768"/>
                      <a:pt x="20078" y="6802"/>
                      <a:pt x="19703" y="6885"/>
                    </a:cubicBezTo>
                    <a:cubicBezTo>
                      <a:pt x="19535" y="6919"/>
                      <a:pt x="19453" y="6927"/>
                      <a:pt x="19284" y="6969"/>
                    </a:cubicBezTo>
                    <a:cubicBezTo>
                      <a:pt x="19202" y="6995"/>
                      <a:pt x="19160" y="7011"/>
                      <a:pt x="19067" y="7045"/>
                    </a:cubicBezTo>
                    <a:cubicBezTo>
                      <a:pt x="18933" y="7035"/>
                      <a:pt x="18875" y="7035"/>
                      <a:pt x="18741" y="7027"/>
                    </a:cubicBezTo>
                    <a:cubicBezTo>
                      <a:pt x="18466" y="7069"/>
                      <a:pt x="18332" y="7095"/>
                      <a:pt x="18057" y="7145"/>
                    </a:cubicBezTo>
                    <a:cubicBezTo>
                      <a:pt x="17888" y="7185"/>
                      <a:pt x="17806" y="7203"/>
                      <a:pt x="17638" y="7245"/>
                    </a:cubicBezTo>
                    <a:cubicBezTo>
                      <a:pt x="17555" y="7296"/>
                      <a:pt x="17513" y="7312"/>
                      <a:pt x="17429" y="7354"/>
                    </a:cubicBezTo>
                    <a:cubicBezTo>
                      <a:pt x="17421" y="7328"/>
                      <a:pt x="17421" y="7320"/>
                      <a:pt x="17413" y="7296"/>
                    </a:cubicBezTo>
                    <a:cubicBezTo>
                      <a:pt x="17229" y="7320"/>
                      <a:pt x="17136" y="7336"/>
                      <a:pt x="16954" y="7370"/>
                    </a:cubicBezTo>
                    <a:cubicBezTo>
                      <a:pt x="16954" y="7378"/>
                      <a:pt x="16962" y="7378"/>
                      <a:pt x="16962" y="7396"/>
                    </a:cubicBezTo>
                    <a:cubicBezTo>
                      <a:pt x="16878" y="7412"/>
                      <a:pt x="16835" y="7428"/>
                      <a:pt x="16761" y="7454"/>
                    </a:cubicBezTo>
                    <a:cubicBezTo>
                      <a:pt x="16695" y="7478"/>
                      <a:pt x="16661" y="7496"/>
                      <a:pt x="16595" y="7528"/>
                    </a:cubicBezTo>
                    <a:cubicBezTo>
                      <a:pt x="16527" y="7536"/>
                      <a:pt x="16495" y="7546"/>
                      <a:pt x="16426" y="7562"/>
                    </a:cubicBezTo>
                    <a:cubicBezTo>
                      <a:pt x="16561" y="7496"/>
                      <a:pt x="16627" y="7462"/>
                      <a:pt x="16761" y="7404"/>
                    </a:cubicBezTo>
                    <a:cubicBezTo>
                      <a:pt x="16795" y="7346"/>
                      <a:pt x="16803" y="7320"/>
                      <a:pt x="16835" y="7262"/>
                    </a:cubicBezTo>
                    <a:cubicBezTo>
                      <a:pt x="16653" y="7227"/>
                      <a:pt x="16561" y="7211"/>
                      <a:pt x="16384" y="7185"/>
                    </a:cubicBezTo>
                    <a:cubicBezTo>
                      <a:pt x="15825" y="7245"/>
                      <a:pt x="15550" y="7286"/>
                      <a:pt x="15007" y="7362"/>
                    </a:cubicBezTo>
                    <a:cubicBezTo>
                      <a:pt x="14622" y="7486"/>
                      <a:pt x="14421" y="7554"/>
                      <a:pt x="14038" y="7679"/>
                    </a:cubicBezTo>
                    <a:cubicBezTo>
                      <a:pt x="13827" y="7713"/>
                      <a:pt x="13727" y="7721"/>
                      <a:pt x="13519" y="7755"/>
                    </a:cubicBezTo>
                    <a:cubicBezTo>
                      <a:pt x="13244" y="7813"/>
                      <a:pt x="13101" y="7837"/>
                      <a:pt x="12825" y="7905"/>
                    </a:cubicBezTo>
                    <a:cubicBezTo>
                      <a:pt x="12658" y="7921"/>
                      <a:pt x="12574" y="7937"/>
                      <a:pt x="12416" y="7955"/>
                    </a:cubicBezTo>
                    <a:cubicBezTo>
                      <a:pt x="12291" y="7987"/>
                      <a:pt x="12223" y="8006"/>
                      <a:pt x="12099" y="8038"/>
                    </a:cubicBezTo>
                    <a:cubicBezTo>
                      <a:pt x="12141" y="8006"/>
                      <a:pt x="12157" y="7987"/>
                      <a:pt x="12199" y="7963"/>
                    </a:cubicBezTo>
                    <a:lnTo>
                      <a:pt x="12199" y="7963"/>
                    </a:lnTo>
                    <a:cubicBezTo>
                      <a:pt x="11982" y="8038"/>
                      <a:pt x="11872" y="8072"/>
                      <a:pt x="11656" y="8148"/>
                    </a:cubicBezTo>
                    <a:cubicBezTo>
                      <a:pt x="11605" y="8180"/>
                      <a:pt x="11581" y="8198"/>
                      <a:pt x="11531" y="8222"/>
                    </a:cubicBezTo>
                    <a:cubicBezTo>
                      <a:pt x="11447" y="8280"/>
                      <a:pt x="11405" y="8314"/>
                      <a:pt x="11321" y="8373"/>
                    </a:cubicBezTo>
                    <a:cubicBezTo>
                      <a:pt x="11196" y="8423"/>
                      <a:pt x="11130" y="8457"/>
                      <a:pt x="11004" y="8507"/>
                    </a:cubicBezTo>
                    <a:cubicBezTo>
                      <a:pt x="10829" y="8581"/>
                      <a:pt x="10737" y="8623"/>
                      <a:pt x="10561" y="8699"/>
                    </a:cubicBezTo>
                    <a:cubicBezTo>
                      <a:pt x="10436" y="8766"/>
                      <a:pt x="10368" y="8790"/>
                      <a:pt x="10236" y="8858"/>
                    </a:cubicBezTo>
                    <a:cubicBezTo>
                      <a:pt x="10186" y="8850"/>
                      <a:pt x="10168" y="8850"/>
                      <a:pt x="10117" y="8840"/>
                    </a:cubicBezTo>
                    <a:cubicBezTo>
                      <a:pt x="9993" y="8890"/>
                      <a:pt x="9927" y="8916"/>
                      <a:pt x="9801" y="8966"/>
                    </a:cubicBezTo>
                    <a:cubicBezTo>
                      <a:pt x="9708" y="8982"/>
                      <a:pt x="9666" y="8990"/>
                      <a:pt x="9576" y="9008"/>
                    </a:cubicBezTo>
                    <a:cubicBezTo>
                      <a:pt x="9466" y="9100"/>
                      <a:pt x="9408" y="9151"/>
                      <a:pt x="9299" y="9251"/>
                    </a:cubicBezTo>
                    <a:cubicBezTo>
                      <a:pt x="9183" y="9291"/>
                      <a:pt x="9133" y="9317"/>
                      <a:pt x="9014" y="9367"/>
                    </a:cubicBezTo>
                    <a:cubicBezTo>
                      <a:pt x="9024" y="9317"/>
                      <a:pt x="9024" y="9301"/>
                      <a:pt x="9033" y="9259"/>
                    </a:cubicBezTo>
                    <a:lnTo>
                      <a:pt x="9033" y="9259"/>
                    </a:lnTo>
                    <a:cubicBezTo>
                      <a:pt x="8914" y="9333"/>
                      <a:pt x="8856" y="9375"/>
                      <a:pt x="8740" y="9451"/>
                    </a:cubicBezTo>
                    <a:cubicBezTo>
                      <a:pt x="8473" y="9642"/>
                      <a:pt x="8339" y="9742"/>
                      <a:pt x="8072" y="9935"/>
                    </a:cubicBezTo>
                    <a:cubicBezTo>
                      <a:pt x="7954" y="10019"/>
                      <a:pt x="7895" y="10061"/>
                      <a:pt x="7787" y="10143"/>
                    </a:cubicBezTo>
                    <a:cubicBezTo>
                      <a:pt x="7737" y="10219"/>
                      <a:pt x="7711" y="10262"/>
                      <a:pt x="7661" y="10336"/>
                    </a:cubicBezTo>
                    <a:cubicBezTo>
                      <a:pt x="7528" y="10486"/>
                      <a:pt x="7460" y="10554"/>
                      <a:pt x="7336" y="10705"/>
                    </a:cubicBezTo>
                    <a:cubicBezTo>
                      <a:pt x="6977" y="10863"/>
                      <a:pt x="6792" y="10945"/>
                      <a:pt x="6442" y="11114"/>
                    </a:cubicBezTo>
                    <a:cubicBezTo>
                      <a:pt x="6275" y="11246"/>
                      <a:pt x="6191" y="11314"/>
                      <a:pt x="6024" y="11457"/>
                    </a:cubicBezTo>
                    <a:cubicBezTo>
                      <a:pt x="5824" y="11539"/>
                      <a:pt x="5724" y="11581"/>
                      <a:pt x="5523" y="11673"/>
                    </a:cubicBezTo>
                    <a:cubicBezTo>
                      <a:pt x="5455" y="11539"/>
                      <a:pt x="5431" y="11481"/>
                      <a:pt x="5365" y="11347"/>
                    </a:cubicBezTo>
                    <a:cubicBezTo>
                      <a:pt x="5389" y="11238"/>
                      <a:pt x="5397" y="11180"/>
                      <a:pt x="5423" y="11064"/>
                    </a:cubicBezTo>
                    <a:lnTo>
                      <a:pt x="5423" y="11064"/>
                    </a:lnTo>
                    <a:cubicBezTo>
                      <a:pt x="5355" y="11088"/>
                      <a:pt x="5323" y="11106"/>
                      <a:pt x="5264" y="11130"/>
                    </a:cubicBezTo>
                    <a:cubicBezTo>
                      <a:pt x="5104" y="11214"/>
                      <a:pt x="5030" y="11246"/>
                      <a:pt x="4879" y="11330"/>
                    </a:cubicBezTo>
                    <a:cubicBezTo>
                      <a:pt x="4663" y="11481"/>
                      <a:pt x="4552" y="11557"/>
                      <a:pt x="4344" y="11707"/>
                    </a:cubicBezTo>
                    <a:cubicBezTo>
                      <a:pt x="4161" y="11832"/>
                      <a:pt x="4077" y="11898"/>
                      <a:pt x="3893" y="12024"/>
                    </a:cubicBezTo>
                    <a:cubicBezTo>
                      <a:pt x="3935" y="11958"/>
                      <a:pt x="3961" y="11924"/>
                      <a:pt x="4001" y="11858"/>
                    </a:cubicBezTo>
                    <a:cubicBezTo>
                      <a:pt x="4011" y="11774"/>
                      <a:pt x="4011" y="11740"/>
                      <a:pt x="4019" y="11657"/>
                    </a:cubicBezTo>
                    <a:cubicBezTo>
                      <a:pt x="4093" y="11565"/>
                      <a:pt x="4135" y="11523"/>
                      <a:pt x="4202" y="11431"/>
                    </a:cubicBezTo>
                    <a:cubicBezTo>
                      <a:pt x="4244" y="11306"/>
                      <a:pt x="4270" y="11246"/>
                      <a:pt x="4312" y="11122"/>
                    </a:cubicBezTo>
                    <a:cubicBezTo>
                      <a:pt x="4328" y="11038"/>
                      <a:pt x="4336" y="10988"/>
                      <a:pt x="4352" y="10905"/>
                    </a:cubicBezTo>
                    <a:lnTo>
                      <a:pt x="4352" y="10905"/>
                    </a:lnTo>
                    <a:cubicBezTo>
                      <a:pt x="4101" y="11088"/>
                      <a:pt x="3985" y="11188"/>
                      <a:pt x="3750" y="11381"/>
                    </a:cubicBezTo>
                    <a:cubicBezTo>
                      <a:pt x="3618" y="11515"/>
                      <a:pt x="3550" y="11589"/>
                      <a:pt x="3425" y="11732"/>
                    </a:cubicBezTo>
                    <a:cubicBezTo>
                      <a:pt x="3333" y="11898"/>
                      <a:pt x="3291" y="11982"/>
                      <a:pt x="3199" y="12149"/>
                    </a:cubicBezTo>
                    <a:cubicBezTo>
                      <a:pt x="3083" y="12259"/>
                      <a:pt x="3024" y="12309"/>
                      <a:pt x="2908" y="12417"/>
                    </a:cubicBezTo>
                    <a:cubicBezTo>
                      <a:pt x="2697" y="12600"/>
                      <a:pt x="2597" y="12700"/>
                      <a:pt x="2397" y="12893"/>
                    </a:cubicBezTo>
                    <a:cubicBezTo>
                      <a:pt x="2156" y="12969"/>
                      <a:pt x="2030" y="13001"/>
                      <a:pt x="1787" y="13077"/>
                    </a:cubicBezTo>
                    <a:cubicBezTo>
                      <a:pt x="1737" y="12885"/>
                      <a:pt x="1713" y="12784"/>
                      <a:pt x="1663" y="12592"/>
                    </a:cubicBezTo>
                    <a:cubicBezTo>
                      <a:pt x="1713" y="12459"/>
                      <a:pt x="1737" y="12399"/>
                      <a:pt x="1787" y="12267"/>
                    </a:cubicBezTo>
                    <a:cubicBezTo>
                      <a:pt x="1787" y="12159"/>
                      <a:pt x="1795" y="12099"/>
                      <a:pt x="1805" y="11990"/>
                    </a:cubicBezTo>
                    <a:cubicBezTo>
                      <a:pt x="1887" y="11840"/>
                      <a:pt x="1929" y="11766"/>
                      <a:pt x="2022" y="11623"/>
                    </a:cubicBezTo>
                    <a:cubicBezTo>
                      <a:pt x="2106" y="11539"/>
                      <a:pt x="2138" y="11507"/>
                      <a:pt x="2222" y="11431"/>
                    </a:cubicBezTo>
                    <a:cubicBezTo>
                      <a:pt x="2330" y="11296"/>
                      <a:pt x="2389" y="11230"/>
                      <a:pt x="2507" y="11096"/>
                    </a:cubicBezTo>
                    <a:cubicBezTo>
                      <a:pt x="2681" y="10955"/>
                      <a:pt x="2766" y="10879"/>
                      <a:pt x="2940" y="10737"/>
                    </a:cubicBezTo>
                    <a:cubicBezTo>
                      <a:pt x="3040" y="10663"/>
                      <a:pt x="3091" y="10621"/>
                      <a:pt x="3199" y="10544"/>
                    </a:cubicBezTo>
                    <a:cubicBezTo>
                      <a:pt x="3249" y="10520"/>
                      <a:pt x="3275" y="10512"/>
                      <a:pt x="3325" y="10494"/>
                    </a:cubicBezTo>
                    <a:lnTo>
                      <a:pt x="3700" y="10244"/>
                    </a:lnTo>
                    <a:cubicBezTo>
                      <a:pt x="3818" y="10093"/>
                      <a:pt x="3877" y="10019"/>
                      <a:pt x="3993" y="9869"/>
                    </a:cubicBezTo>
                    <a:cubicBezTo>
                      <a:pt x="4202" y="9718"/>
                      <a:pt x="4312" y="9642"/>
                      <a:pt x="4528" y="9502"/>
                    </a:cubicBezTo>
                    <a:cubicBezTo>
                      <a:pt x="4653" y="9433"/>
                      <a:pt x="4713" y="9391"/>
                      <a:pt x="4829" y="9325"/>
                    </a:cubicBezTo>
                    <a:cubicBezTo>
                      <a:pt x="4929" y="9291"/>
                      <a:pt x="4980" y="9275"/>
                      <a:pt x="5080" y="9233"/>
                    </a:cubicBezTo>
                    <a:cubicBezTo>
                      <a:pt x="5214" y="9141"/>
                      <a:pt x="5288" y="9090"/>
                      <a:pt x="5423" y="9000"/>
                    </a:cubicBezTo>
                    <a:cubicBezTo>
                      <a:pt x="5515" y="9040"/>
                      <a:pt x="5555" y="9058"/>
                      <a:pt x="5647" y="9100"/>
                    </a:cubicBezTo>
                    <a:cubicBezTo>
                      <a:pt x="5856" y="9141"/>
                      <a:pt x="5966" y="9167"/>
                      <a:pt x="6183" y="9209"/>
                    </a:cubicBezTo>
                    <a:cubicBezTo>
                      <a:pt x="6249" y="9000"/>
                      <a:pt x="6283" y="8900"/>
                      <a:pt x="6349" y="8689"/>
                    </a:cubicBezTo>
                    <a:cubicBezTo>
                      <a:pt x="6317" y="8507"/>
                      <a:pt x="6299" y="8415"/>
                      <a:pt x="6267" y="8230"/>
                    </a:cubicBezTo>
                    <a:cubicBezTo>
                      <a:pt x="6442" y="8072"/>
                      <a:pt x="6534" y="7987"/>
                      <a:pt x="6708" y="7829"/>
                    </a:cubicBezTo>
                    <a:cubicBezTo>
                      <a:pt x="6885" y="7671"/>
                      <a:pt x="6977" y="7586"/>
                      <a:pt x="7151" y="7428"/>
                    </a:cubicBezTo>
                    <a:cubicBezTo>
                      <a:pt x="7486" y="7153"/>
                      <a:pt x="7653" y="7019"/>
                      <a:pt x="7988" y="6744"/>
                    </a:cubicBezTo>
                    <a:cubicBezTo>
                      <a:pt x="8022" y="6668"/>
                      <a:pt x="8038" y="6626"/>
                      <a:pt x="8062" y="6544"/>
                    </a:cubicBezTo>
                    <a:cubicBezTo>
                      <a:pt x="8054" y="6451"/>
                      <a:pt x="8054" y="6401"/>
                      <a:pt x="8046" y="6309"/>
                    </a:cubicBezTo>
                    <a:lnTo>
                      <a:pt x="8046" y="6309"/>
                    </a:lnTo>
                    <a:cubicBezTo>
                      <a:pt x="8096" y="6317"/>
                      <a:pt x="8122" y="6325"/>
                      <a:pt x="8172" y="6333"/>
                    </a:cubicBezTo>
                    <a:cubicBezTo>
                      <a:pt x="8272" y="6209"/>
                      <a:pt x="8323" y="6143"/>
                      <a:pt x="8423" y="6016"/>
                    </a:cubicBezTo>
                    <a:cubicBezTo>
                      <a:pt x="8581" y="5866"/>
                      <a:pt x="8655" y="5800"/>
                      <a:pt x="8814" y="5649"/>
                    </a:cubicBezTo>
                    <a:cubicBezTo>
                      <a:pt x="8956" y="5541"/>
                      <a:pt x="9024" y="5481"/>
                      <a:pt x="9165" y="5372"/>
                    </a:cubicBezTo>
                    <a:cubicBezTo>
                      <a:pt x="9207" y="5322"/>
                      <a:pt x="9225" y="5298"/>
                      <a:pt x="9257" y="5256"/>
                    </a:cubicBezTo>
                    <a:cubicBezTo>
                      <a:pt x="9550" y="5106"/>
                      <a:pt x="9700" y="5030"/>
                      <a:pt x="9993" y="4889"/>
                    </a:cubicBezTo>
                    <a:cubicBezTo>
                      <a:pt x="9977" y="4847"/>
                      <a:pt x="9977" y="4821"/>
                      <a:pt x="9959" y="4779"/>
                    </a:cubicBezTo>
                    <a:cubicBezTo>
                      <a:pt x="10286" y="4520"/>
                      <a:pt x="10444" y="4388"/>
                      <a:pt x="10761" y="4137"/>
                    </a:cubicBezTo>
                    <a:cubicBezTo>
                      <a:pt x="10938" y="4053"/>
                      <a:pt x="11030" y="4011"/>
                      <a:pt x="11204" y="3927"/>
                    </a:cubicBezTo>
                    <a:cubicBezTo>
                      <a:pt x="11271" y="3868"/>
                      <a:pt x="11305" y="3844"/>
                      <a:pt x="11381" y="3794"/>
                    </a:cubicBezTo>
                    <a:cubicBezTo>
                      <a:pt x="11563" y="3702"/>
                      <a:pt x="11656" y="3660"/>
                      <a:pt x="11840" y="3576"/>
                    </a:cubicBezTo>
                    <a:lnTo>
                      <a:pt x="11840" y="3576"/>
                    </a:lnTo>
                    <a:cubicBezTo>
                      <a:pt x="11698" y="3668"/>
                      <a:pt x="11631" y="3718"/>
                      <a:pt x="11489" y="3810"/>
                    </a:cubicBezTo>
                    <a:cubicBezTo>
                      <a:pt x="11555" y="3844"/>
                      <a:pt x="11589" y="3860"/>
                      <a:pt x="11664" y="3895"/>
                    </a:cubicBezTo>
                    <a:cubicBezTo>
                      <a:pt x="11872" y="3752"/>
                      <a:pt x="11982" y="3686"/>
                      <a:pt x="12199" y="3544"/>
                    </a:cubicBezTo>
                    <a:cubicBezTo>
                      <a:pt x="12516" y="3393"/>
                      <a:pt x="12674" y="3317"/>
                      <a:pt x="12993" y="3167"/>
                    </a:cubicBezTo>
                    <a:cubicBezTo>
                      <a:pt x="13101" y="3108"/>
                      <a:pt x="13152" y="3074"/>
                      <a:pt x="13260" y="3016"/>
                    </a:cubicBezTo>
                    <a:cubicBezTo>
                      <a:pt x="13360" y="2966"/>
                      <a:pt x="13410" y="2942"/>
                      <a:pt x="13503" y="2892"/>
                    </a:cubicBezTo>
                    <a:cubicBezTo>
                      <a:pt x="13476" y="2874"/>
                      <a:pt x="13468" y="2866"/>
                      <a:pt x="13444" y="2858"/>
                    </a:cubicBezTo>
                    <a:cubicBezTo>
                      <a:pt x="13402" y="2834"/>
                      <a:pt x="13376" y="2824"/>
                      <a:pt x="13336" y="2800"/>
                    </a:cubicBezTo>
                    <a:cubicBezTo>
                      <a:pt x="13168" y="2916"/>
                      <a:pt x="13085" y="2984"/>
                      <a:pt x="12917" y="3100"/>
                    </a:cubicBezTo>
                    <a:cubicBezTo>
                      <a:pt x="12700" y="3175"/>
                      <a:pt x="12592" y="3209"/>
                      <a:pt x="12384" y="3285"/>
                    </a:cubicBezTo>
                    <a:cubicBezTo>
                      <a:pt x="12349" y="3275"/>
                      <a:pt x="12341" y="3267"/>
                      <a:pt x="12307" y="3267"/>
                    </a:cubicBezTo>
                    <a:cubicBezTo>
                      <a:pt x="12265" y="3275"/>
                      <a:pt x="12241" y="3285"/>
                      <a:pt x="12199" y="3301"/>
                    </a:cubicBezTo>
                    <a:cubicBezTo>
                      <a:pt x="12141" y="3293"/>
                      <a:pt x="12115" y="3285"/>
                      <a:pt x="12057" y="3285"/>
                    </a:cubicBezTo>
                    <a:cubicBezTo>
                      <a:pt x="12065" y="3225"/>
                      <a:pt x="12065" y="3201"/>
                      <a:pt x="12073" y="3142"/>
                    </a:cubicBezTo>
                    <a:lnTo>
                      <a:pt x="12073" y="3142"/>
                    </a:lnTo>
                    <a:cubicBezTo>
                      <a:pt x="11998" y="3159"/>
                      <a:pt x="11956" y="3159"/>
                      <a:pt x="11882" y="3175"/>
                    </a:cubicBezTo>
                    <a:cubicBezTo>
                      <a:pt x="12007" y="3066"/>
                      <a:pt x="12065" y="3016"/>
                      <a:pt x="12191" y="2908"/>
                    </a:cubicBezTo>
                    <a:lnTo>
                      <a:pt x="12191" y="2908"/>
                    </a:lnTo>
                    <a:cubicBezTo>
                      <a:pt x="11864" y="3034"/>
                      <a:pt x="11698" y="3092"/>
                      <a:pt x="11381" y="3217"/>
                    </a:cubicBezTo>
                    <a:cubicBezTo>
                      <a:pt x="11130" y="3351"/>
                      <a:pt x="11004" y="3425"/>
                      <a:pt x="10761" y="3568"/>
                    </a:cubicBezTo>
                    <a:cubicBezTo>
                      <a:pt x="10980" y="3409"/>
                      <a:pt x="11096" y="3335"/>
                      <a:pt x="11313" y="3185"/>
                    </a:cubicBezTo>
                    <a:cubicBezTo>
                      <a:pt x="11547" y="3034"/>
                      <a:pt x="11664" y="2958"/>
                      <a:pt x="11898" y="2808"/>
                    </a:cubicBezTo>
                    <a:cubicBezTo>
                      <a:pt x="12392" y="2633"/>
                      <a:pt x="12634" y="2549"/>
                      <a:pt x="13136" y="2390"/>
                    </a:cubicBezTo>
                    <a:cubicBezTo>
                      <a:pt x="13476" y="2240"/>
                      <a:pt x="13653" y="2164"/>
                      <a:pt x="13996" y="2013"/>
                    </a:cubicBezTo>
                    <a:cubicBezTo>
                      <a:pt x="14112" y="1947"/>
                      <a:pt x="14170" y="1913"/>
                      <a:pt x="14289" y="1847"/>
                    </a:cubicBezTo>
                    <a:cubicBezTo>
                      <a:pt x="14447" y="1781"/>
                      <a:pt x="14529" y="1747"/>
                      <a:pt x="14690" y="1689"/>
                    </a:cubicBezTo>
                    <a:lnTo>
                      <a:pt x="14999" y="1380"/>
                    </a:lnTo>
                    <a:cubicBezTo>
                      <a:pt x="14872" y="1370"/>
                      <a:pt x="14806" y="1370"/>
                      <a:pt x="14680" y="1362"/>
                    </a:cubicBezTo>
                    <a:cubicBezTo>
                      <a:pt x="14563" y="1362"/>
                      <a:pt x="14497" y="1362"/>
                      <a:pt x="14379" y="1370"/>
                    </a:cubicBezTo>
                    <a:cubicBezTo>
                      <a:pt x="14379" y="1330"/>
                      <a:pt x="14371" y="1304"/>
                      <a:pt x="14371" y="1269"/>
                    </a:cubicBezTo>
                    <a:cubicBezTo>
                      <a:pt x="14228" y="1288"/>
                      <a:pt x="14162" y="1304"/>
                      <a:pt x="14020" y="1320"/>
                    </a:cubicBezTo>
                    <a:lnTo>
                      <a:pt x="13486" y="1320"/>
                    </a:lnTo>
                    <a:cubicBezTo>
                      <a:pt x="13527" y="1269"/>
                      <a:pt x="13545" y="1245"/>
                      <a:pt x="13595" y="1195"/>
                    </a:cubicBezTo>
                    <a:cubicBezTo>
                      <a:pt x="13476" y="1129"/>
                      <a:pt x="13426" y="1103"/>
                      <a:pt x="13318" y="1037"/>
                    </a:cubicBezTo>
                    <a:cubicBezTo>
                      <a:pt x="13260" y="987"/>
                      <a:pt x="13236" y="961"/>
                      <a:pt x="13176" y="902"/>
                    </a:cubicBezTo>
                    <a:cubicBezTo>
                      <a:pt x="13085" y="852"/>
                      <a:pt x="13043" y="818"/>
                      <a:pt x="12951" y="768"/>
                    </a:cubicBezTo>
                    <a:cubicBezTo>
                      <a:pt x="12843" y="868"/>
                      <a:pt x="12785" y="919"/>
                      <a:pt x="12674" y="1019"/>
                    </a:cubicBezTo>
                    <a:cubicBezTo>
                      <a:pt x="12550" y="1111"/>
                      <a:pt x="12484" y="1161"/>
                      <a:pt x="12357" y="1261"/>
                    </a:cubicBezTo>
                    <a:cubicBezTo>
                      <a:pt x="12183" y="1346"/>
                      <a:pt x="12091" y="1388"/>
                      <a:pt x="11914" y="1470"/>
                    </a:cubicBezTo>
                    <a:cubicBezTo>
                      <a:pt x="11790" y="1462"/>
                      <a:pt x="11722" y="1462"/>
                      <a:pt x="11597" y="1462"/>
                    </a:cubicBezTo>
                    <a:cubicBezTo>
                      <a:pt x="11605" y="1396"/>
                      <a:pt x="11605" y="1370"/>
                      <a:pt x="11605" y="1304"/>
                    </a:cubicBezTo>
                    <a:cubicBezTo>
                      <a:pt x="11664" y="1219"/>
                      <a:pt x="11698" y="1169"/>
                      <a:pt x="11756" y="1079"/>
                    </a:cubicBezTo>
                    <a:lnTo>
                      <a:pt x="11756" y="1079"/>
                    </a:lnTo>
                    <a:cubicBezTo>
                      <a:pt x="11621" y="1111"/>
                      <a:pt x="11555" y="1129"/>
                      <a:pt x="11413" y="1153"/>
                    </a:cubicBezTo>
                    <a:cubicBezTo>
                      <a:pt x="11331" y="1153"/>
                      <a:pt x="11297" y="1153"/>
                      <a:pt x="11212" y="1145"/>
                    </a:cubicBezTo>
                    <a:cubicBezTo>
                      <a:pt x="11104" y="1129"/>
                      <a:pt x="11054" y="1119"/>
                      <a:pt x="10954" y="1103"/>
                    </a:cubicBezTo>
                    <a:cubicBezTo>
                      <a:pt x="10753" y="1169"/>
                      <a:pt x="10653" y="1203"/>
                      <a:pt x="10460" y="1269"/>
                    </a:cubicBezTo>
                    <a:cubicBezTo>
                      <a:pt x="10135" y="1420"/>
                      <a:pt x="9967" y="1496"/>
                      <a:pt x="9642" y="1654"/>
                    </a:cubicBezTo>
                    <a:cubicBezTo>
                      <a:pt x="9658" y="1689"/>
                      <a:pt x="9666" y="1705"/>
                      <a:pt x="9684" y="1739"/>
                    </a:cubicBezTo>
                    <a:cubicBezTo>
                      <a:pt x="9626" y="1797"/>
                      <a:pt x="9592" y="1831"/>
                      <a:pt x="9534" y="1889"/>
                    </a:cubicBezTo>
                    <a:cubicBezTo>
                      <a:pt x="9550" y="1947"/>
                      <a:pt x="9558" y="1971"/>
                      <a:pt x="9584" y="2031"/>
                    </a:cubicBezTo>
                    <a:cubicBezTo>
                      <a:pt x="9399" y="2214"/>
                      <a:pt x="9307" y="2306"/>
                      <a:pt x="9115" y="2499"/>
                    </a:cubicBezTo>
                    <a:cubicBezTo>
                      <a:pt x="9207" y="2523"/>
                      <a:pt x="9249" y="2541"/>
                      <a:pt x="9333" y="2565"/>
                    </a:cubicBezTo>
                    <a:cubicBezTo>
                      <a:pt x="9341" y="2649"/>
                      <a:pt x="9349" y="2691"/>
                      <a:pt x="9357" y="2765"/>
                    </a:cubicBezTo>
                    <a:cubicBezTo>
                      <a:pt x="9291" y="2834"/>
                      <a:pt x="9257" y="2866"/>
                      <a:pt x="9191" y="2934"/>
                    </a:cubicBezTo>
                    <a:cubicBezTo>
                      <a:pt x="8940" y="3108"/>
                      <a:pt x="8806" y="3193"/>
                      <a:pt x="8547" y="3367"/>
                    </a:cubicBezTo>
                    <a:cubicBezTo>
                      <a:pt x="8463" y="3467"/>
                      <a:pt x="8423" y="3517"/>
                      <a:pt x="8339" y="3618"/>
                    </a:cubicBezTo>
                    <a:cubicBezTo>
                      <a:pt x="8323" y="3702"/>
                      <a:pt x="8313" y="3744"/>
                      <a:pt x="8305" y="3826"/>
                    </a:cubicBezTo>
                    <a:cubicBezTo>
                      <a:pt x="8262" y="3927"/>
                      <a:pt x="8246" y="3987"/>
                      <a:pt x="8204" y="4095"/>
                    </a:cubicBezTo>
                    <a:cubicBezTo>
                      <a:pt x="8080" y="4169"/>
                      <a:pt x="8012" y="4211"/>
                      <a:pt x="7887" y="4288"/>
                    </a:cubicBezTo>
                    <a:cubicBezTo>
                      <a:pt x="7771" y="4278"/>
                      <a:pt x="7711" y="4278"/>
                      <a:pt x="7595" y="4261"/>
                    </a:cubicBezTo>
                    <a:cubicBezTo>
                      <a:pt x="7571" y="4203"/>
                      <a:pt x="7553" y="4177"/>
                      <a:pt x="7520" y="4119"/>
                    </a:cubicBezTo>
                    <a:cubicBezTo>
                      <a:pt x="7587" y="3995"/>
                      <a:pt x="7611" y="3927"/>
                      <a:pt x="7679" y="3802"/>
                    </a:cubicBezTo>
                    <a:lnTo>
                      <a:pt x="7679" y="3802"/>
                    </a:lnTo>
                    <a:cubicBezTo>
                      <a:pt x="7510" y="3844"/>
                      <a:pt x="7420" y="3860"/>
                      <a:pt x="7252" y="3895"/>
                    </a:cubicBezTo>
                    <a:cubicBezTo>
                      <a:pt x="6893" y="3969"/>
                      <a:pt x="6708" y="4011"/>
                      <a:pt x="6357" y="4077"/>
                    </a:cubicBezTo>
                    <a:cubicBezTo>
                      <a:pt x="5956" y="4237"/>
                      <a:pt x="5748" y="4312"/>
                      <a:pt x="5355" y="4478"/>
                    </a:cubicBezTo>
                    <a:cubicBezTo>
                      <a:pt x="5397" y="4388"/>
                      <a:pt x="5415" y="4346"/>
                      <a:pt x="5455" y="4253"/>
                    </a:cubicBezTo>
                    <a:cubicBezTo>
                      <a:pt x="5447" y="4195"/>
                      <a:pt x="5447" y="4161"/>
                      <a:pt x="5439" y="4103"/>
                    </a:cubicBezTo>
                    <a:cubicBezTo>
                      <a:pt x="5373" y="4137"/>
                      <a:pt x="5339" y="4145"/>
                      <a:pt x="5264" y="4177"/>
                    </a:cubicBezTo>
                    <a:cubicBezTo>
                      <a:pt x="5389" y="3953"/>
                      <a:pt x="5447" y="3836"/>
                      <a:pt x="5565" y="3610"/>
                    </a:cubicBezTo>
                    <a:cubicBezTo>
                      <a:pt x="5724" y="3451"/>
                      <a:pt x="5798" y="3375"/>
                      <a:pt x="5956" y="3225"/>
                    </a:cubicBezTo>
                    <a:cubicBezTo>
                      <a:pt x="6133" y="3074"/>
                      <a:pt x="6225" y="3008"/>
                      <a:pt x="6399" y="2866"/>
                    </a:cubicBezTo>
                    <a:cubicBezTo>
                      <a:pt x="6442" y="2824"/>
                      <a:pt x="6468" y="2800"/>
                      <a:pt x="6508" y="2757"/>
                    </a:cubicBezTo>
                    <a:cubicBezTo>
                      <a:pt x="6600" y="2707"/>
                      <a:pt x="6650" y="2683"/>
                      <a:pt x="6742" y="2641"/>
                    </a:cubicBezTo>
                    <a:cubicBezTo>
                      <a:pt x="6768" y="2573"/>
                      <a:pt x="6776" y="2549"/>
                      <a:pt x="6801" y="2483"/>
                    </a:cubicBezTo>
                    <a:cubicBezTo>
                      <a:pt x="6927" y="2407"/>
                      <a:pt x="6993" y="2372"/>
                      <a:pt x="7119" y="2298"/>
                    </a:cubicBezTo>
                    <a:cubicBezTo>
                      <a:pt x="7170" y="2256"/>
                      <a:pt x="7194" y="2232"/>
                      <a:pt x="7244" y="2198"/>
                    </a:cubicBezTo>
                    <a:cubicBezTo>
                      <a:pt x="7352" y="2156"/>
                      <a:pt x="7410" y="2132"/>
                      <a:pt x="7510" y="2090"/>
                    </a:cubicBezTo>
                    <a:cubicBezTo>
                      <a:pt x="7711" y="1931"/>
                      <a:pt x="7811" y="1847"/>
                      <a:pt x="8012" y="1689"/>
                    </a:cubicBezTo>
                    <a:cubicBezTo>
                      <a:pt x="8146" y="1570"/>
                      <a:pt x="8212" y="1504"/>
                      <a:pt x="8347" y="1388"/>
                    </a:cubicBezTo>
                    <a:cubicBezTo>
                      <a:pt x="8363" y="1370"/>
                      <a:pt x="8381" y="1362"/>
                      <a:pt x="8397" y="1346"/>
                    </a:cubicBezTo>
                    <a:cubicBezTo>
                      <a:pt x="8431" y="1312"/>
                      <a:pt x="8447" y="1304"/>
                      <a:pt x="8481" y="1279"/>
                    </a:cubicBezTo>
                    <a:cubicBezTo>
                      <a:pt x="8481" y="1253"/>
                      <a:pt x="8481" y="1245"/>
                      <a:pt x="8473" y="1219"/>
                    </a:cubicBezTo>
                    <a:cubicBezTo>
                      <a:pt x="8682" y="1145"/>
                      <a:pt x="8782" y="1103"/>
                      <a:pt x="8990" y="1037"/>
                    </a:cubicBezTo>
                    <a:cubicBezTo>
                      <a:pt x="9307" y="836"/>
                      <a:pt x="9458" y="736"/>
                      <a:pt x="9777" y="544"/>
                    </a:cubicBezTo>
                    <a:cubicBezTo>
                      <a:pt x="9766" y="493"/>
                      <a:pt x="9758" y="467"/>
                      <a:pt x="9750" y="417"/>
                    </a:cubicBezTo>
                    <a:cubicBezTo>
                      <a:pt x="9758" y="367"/>
                      <a:pt x="9758" y="343"/>
                      <a:pt x="9758" y="285"/>
                    </a:cubicBezTo>
                    <a:cubicBezTo>
                      <a:pt x="9877" y="177"/>
                      <a:pt x="9927" y="116"/>
                      <a:pt x="10043" y="0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2753425" y="2790650"/>
                <a:ext cx="3415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4437" extrusionOk="0">
                    <a:moveTo>
                      <a:pt x="4069" y="2064"/>
                    </a:moveTo>
                    <a:cubicBezTo>
                      <a:pt x="4111" y="2088"/>
                      <a:pt x="4128" y="2106"/>
                      <a:pt x="4170" y="2139"/>
                    </a:cubicBezTo>
                    <a:cubicBezTo>
                      <a:pt x="4204" y="2147"/>
                      <a:pt x="4212" y="2147"/>
                      <a:pt x="4236" y="2157"/>
                    </a:cubicBezTo>
                    <a:cubicBezTo>
                      <a:pt x="4220" y="2181"/>
                      <a:pt x="4212" y="2189"/>
                      <a:pt x="4196" y="2215"/>
                    </a:cubicBezTo>
                    <a:cubicBezTo>
                      <a:pt x="4270" y="2207"/>
                      <a:pt x="4312" y="2197"/>
                      <a:pt x="4386" y="2197"/>
                    </a:cubicBezTo>
                    <a:cubicBezTo>
                      <a:pt x="4370" y="2223"/>
                      <a:pt x="4354" y="2231"/>
                      <a:pt x="4336" y="2257"/>
                    </a:cubicBezTo>
                    <a:cubicBezTo>
                      <a:pt x="4370" y="2265"/>
                      <a:pt x="4386" y="2273"/>
                      <a:pt x="4420" y="2273"/>
                    </a:cubicBezTo>
                    <a:cubicBezTo>
                      <a:pt x="4470" y="2339"/>
                      <a:pt x="4497" y="2373"/>
                      <a:pt x="4547" y="2439"/>
                    </a:cubicBezTo>
                    <a:cubicBezTo>
                      <a:pt x="4587" y="2439"/>
                      <a:pt x="4613" y="2447"/>
                      <a:pt x="4655" y="2447"/>
                    </a:cubicBezTo>
                    <a:cubicBezTo>
                      <a:pt x="4621" y="2473"/>
                      <a:pt x="4605" y="2481"/>
                      <a:pt x="4563" y="2508"/>
                    </a:cubicBezTo>
                    <a:cubicBezTo>
                      <a:pt x="4529" y="2524"/>
                      <a:pt x="4513" y="2532"/>
                      <a:pt x="4478" y="2558"/>
                    </a:cubicBezTo>
                    <a:cubicBezTo>
                      <a:pt x="4513" y="2558"/>
                      <a:pt x="4529" y="2548"/>
                      <a:pt x="4571" y="2548"/>
                    </a:cubicBezTo>
                    <a:cubicBezTo>
                      <a:pt x="4563" y="2582"/>
                      <a:pt x="4563" y="2598"/>
                      <a:pt x="4563" y="2624"/>
                    </a:cubicBezTo>
                    <a:cubicBezTo>
                      <a:pt x="4537" y="2640"/>
                      <a:pt x="4521" y="2648"/>
                      <a:pt x="4505" y="2658"/>
                    </a:cubicBezTo>
                    <a:cubicBezTo>
                      <a:pt x="4513" y="2648"/>
                      <a:pt x="4513" y="2640"/>
                      <a:pt x="4513" y="2640"/>
                    </a:cubicBezTo>
                    <a:cubicBezTo>
                      <a:pt x="4454" y="2640"/>
                      <a:pt x="4428" y="2648"/>
                      <a:pt x="4370" y="2658"/>
                    </a:cubicBezTo>
                    <a:lnTo>
                      <a:pt x="4404" y="2624"/>
                    </a:lnTo>
                    <a:lnTo>
                      <a:pt x="4404" y="2624"/>
                    </a:lnTo>
                    <a:cubicBezTo>
                      <a:pt x="4328" y="2632"/>
                      <a:pt x="4296" y="2640"/>
                      <a:pt x="4220" y="2648"/>
                    </a:cubicBezTo>
                    <a:cubicBezTo>
                      <a:pt x="4146" y="2666"/>
                      <a:pt x="4111" y="2674"/>
                      <a:pt x="4027" y="2690"/>
                    </a:cubicBezTo>
                    <a:cubicBezTo>
                      <a:pt x="4011" y="2666"/>
                      <a:pt x="4003" y="2658"/>
                      <a:pt x="3977" y="2632"/>
                    </a:cubicBezTo>
                    <a:cubicBezTo>
                      <a:pt x="3803" y="2640"/>
                      <a:pt x="3710" y="2648"/>
                      <a:pt x="3534" y="2658"/>
                    </a:cubicBezTo>
                    <a:cubicBezTo>
                      <a:pt x="3502" y="2648"/>
                      <a:pt x="3484" y="2648"/>
                      <a:pt x="3452" y="2640"/>
                    </a:cubicBezTo>
                    <a:cubicBezTo>
                      <a:pt x="3394" y="2648"/>
                      <a:pt x="3359" y="2658"/>
                      <a:pt x="3309" y="2666"/>
                    </a:cubicBezTo>
                    <a:cubicBezTo>
                      <a:pt x="3325" y="2632"/>
                      <a:pt x="3333" y="2616"/>
                      <a:pt x="3351" y="2582"/>
                    </a:cubicBezTo>
                    <a:cubicBezTo>
                      <a:pt x="3367" y="2548"/>
                      <a:pt x="3384" y="2532"/>
                      <a:pt x="3402" y="2508"/>
                    </a:cubicBezTo>
                    <a:cubicBezTo>
                      <a:pt x="3502" y="2473"/>
                      <a:pt x="3552" y="2457"/>
                      <a:pt x="3652" y="2423"/>
                    </a:cubicBezTo>
                    <a:cubicBezTo>
                      <a:pt x="3634" y="2415"/>
                      <a:pt x="3626" y="2407"/>
                      <a:pt x="3618" y="2389"/>
                    </a:cubicBezTo>
                    <a:cubicBezTo>
                      <a:pt x="3602" y="2373"/>
                      <a:pt x="3594" y="2365"/>
                      <a:pt x="3576" y="2347"/>
                    </a:cubicBezTo>
                    <a:cubicBezTo>
                      <a:pt x="3584" y="2315"/>
                      <a:pt x="3584" y="2307"/>
                      <a:pt x="3584" y="2273"/>
                    </a:cubicBezTo>
                    <a:cubicBezTo>
                      <a:pt x="3444" y="2247"/>
                      <a:pt x="3375" y="2231"/>
                      <a:pt x="3233" y="2207"/>
                    </a:cubicBezTo>
                    <a:cubicBezTo>
                      <a:pt x="3109" y="2215"/>
                      <a:pt x="3043" y="2223"/>
                      <a:pt x="2916" y="2239"/>
                    </a:cubicBezTo>
                    <a:cubicBezTo>
                      <a:pt x="2882" y="2231"/>
                      <a:pt x="2858" y="2223"/>
                      <a:pt x="2832" y="2215"/>
                    </a:cubicBezTo>
                    <a:cubicBezTo>
                      <a:pt x="2882" y="2197"/>
                      <a:pt x="2932" y="2173"/>
                      <a:pt x="2992" y="2157"/>
                    </a:cubicBezTo>
                    <a:cubicBezTo>
                      <a:pt x="3159" y="2123"/>
                      <a:pt x="3243" y="2106"/>
                      <a:pt x="3402" y="2072"/>
                    </a:cubicBezTo>
                    <a:cubicBezTo>
                      <a:pt x="3668" y="2072"/>
                      <a:pt x="3803" y="2064"/>
                      <a:pt x="4069" y="2064"/>
                    </a:cubicBezTo>
                    <a:close/>
                    <a:moveTo>
                      <a:pt x="11632" y="1"/>
                    </a:moveTo>
                    <a:cubicBezTo>
                      <a:pt x="7344" y="9"/>
                      <a:pt x="3359" y="1254"/>
                      <a:pt x="0" y="3400"/>
                    </a:cubicBezTo>
                    <a:cubicBezTo>
                      <a:pt x="24" y="3392"/>
                      <a:pt x="51" y="3384"/>
                      <a:pt x="85" y="3376"/>
                    </a:cubicBezTo>
                    <a:cubicBezTo>
                      <a:pt x="235" y="3334"/>
                      <a:pt x="309" y="3310"/>
                      <a:pt x="452" y="3268"/>
                    </a:cubicBezTo>
                    <a:cubicBezTo>
                      <a:pt x="552" y="3250"/>
                      <a:pt x="602" y="3250"/>
                      <a:pt x="694" y="3234"/>
                    </a:cubicBezTo>
                    <a:cubicBezTo>
                      <a:pt x="668" y="3217"/>
                      <a:pt x="660" y="3209"/>
                      <a:pt x="636" y="3183"/>
                    </a:cubicBezTo>
                    <a:cubicBezTo>
                      <a:pt x="718" y="3175"/>
                      <a:pt x="760" y="3175"/>
                      <a:pt x="845" y="3159"/>
                    </a:cubicBezTo>
                    <a:cubicBezTo>
                      <a:pt x="945" y="3075"/>
                      <a:pt x="995" y="3033"/>
                      <a:pt x="1095" y="2949"/>
                    </a:cubicBezTo>
                    <a:lnTo>
                      <a:pt x="1095" y="2941"/>
                    </a:lnTo>
                    <a:cubicBezTo>
                      <a:pt x="1178" y="2925"/>
                      <a:pt x="1212" y="2917"/>
                      <a:pt x="1296" y="2899"/>
                    </a:cubicBezTo>
                    <a:lnTo>
                      <a:pt x="1296" y="2967"/>
                    </a:lnTo>
                    <a:cubicBezTo>
                      <a:pt x="1328" y="2983"/>
                      <a:pt x="1338" y="2991"/>
                      <a:pt x="1370" y="3017"/>
                    </a:cubicBezTo>
                    <a:cubicBezTo>
                      <a:pt x="1438" y="3033"/>
                      <a:pt x="1470" y="3041"/>
                      <a:pt x="1539" y="3059"/>
                    </a:cubicBezTo>
                    <a:cubicBezTo>
                      <a:pt x="1496" y="3091"/>
                      <a:pt x="1478" y="3099"/>
                      <a:pt x="1428" y="3133"/>
                    </a:cubicBezTo>
                    <a:cubicBezTo>
                      <a:pt x="1539" y="3117"/>
                      <a:pt x="1597" y="3109"/>
                      <a:pt x="1705" y="3091"/>
                    </a:cubicBezTo>
                    <a:lnTo>
                      <a:pt x="1705" y="3091"/>
                    </a:lnTo>
                    <a:cubicBezTo>
                      <a:pt x="1663" y="3125"/>
                      <a:pt x="1647" y="3141"/>
                      <a:pt x="1605" y="3175"/>
                    </a:cubicBezTo>
                    <a:cubicBezTo>
                      <a:pt x="1655" y="3167"/>
                      <a:pt x="1689" y="3159"/>
                      <a:pt x="1739" y="3149"/>
                    </a:cubicBezTo>
                    <a:cubicBezTo>
                      <a:pt x="1789" y="3133"/>
                      <a:pt x="1805" y="3125"/>
                      <a:pt x="1855" y="3109"/>
                    </a:cubicBezTo>
                    <a:cubicBezTo>
                      <a:pt x="1879" y="3109"/>
                      <a:pt x="1898" y="3109"/>
                      <a:pt x="1930" y="3117"/>
                    </a:cubicBezTo>
                    <a:cubicBezTo>
                      <a:pt x="1990" y="3117"/>
                      <a:pt x="2022" y="3117"/>
                      <a:pt x="2080" y="3125"/>
                    </a:cubicBezTo>
                    <a:cubicBezTo>
                      <a:pt x="2040" y="3217"/>
                      <a:pt x="2014" y="3268"/>
                      <a:pt x="1972" y="3368"/>
                    </a:cubicBezTo>
                    <a:cubicBezTo>
                      <a:pt x="1779" y="3492"/>
                      <a:pt x="1679" y="3560"/>
                      <a:pt x="1488" y="3685"/>
                    </a:cubicBezTo>
                    <a:cubicBezTo>
                      <a:pt x="1496" y="3735"/>
                      <a:pt x="1496" y="3761"/>
                      <a:pt x="1504" y="3811"/>
                    </a:cubicBezTo>
                    <a:cubicBezTo>
                      <a:pt x="1254" y="3919"/>
                      <a:pt x="1127" y="3969"/>
                      <a:pt x="877" y="4078"/>
                    </a:cubicBezTo>
                    <a:cubicBezTo>
                      <a:pt x="710" y="4152"/>
                      <a:pt x="626" y="4186"/>
                      <a:pt x="460" y="4262"/>
                    </a:cubicBezTo>
                    <a:cubicBezTo>
                      <a:pt x="418" y="4328"/>
                      <a:pt x="393" y="4363"/>
                      <a:pt x="351" y="4437"/>
                    </a:cubicBezTo>
                    <a:cubicBezTo>
                      <a:pt x="552" y="4363"/>
                      <a:pt x="652" y="4328"/>
                      <a:pt x="853" y="4262"/>
                    </a:cubicBezTo>
                    <a:cubicBezTo>
                      <a:pt x="1095" y="4186"/>
                      <a:pt x="1220" y="4144"/>
                      <a:pt x="1470" y="4070"/>
                    </a:cubicBezTo>
                    <a:cubicBezTo>
                      <a:pt x="1539" y="4086"/>
                      <a:pt x="1579" y="4094"/>
                      <a:pt x="1655" y="4112"/>
                    </a:cubicBezTo>
                    <a:cubicBezTo>
                      <a:pt x="1671" y="4144"/>
                      <a:pt x="1679" y="4152"/>
                      <a:pt x="1697" y="4186"/>
                    </a:cubicBezTo>
                    <a:cubicBezTo>
                      <a:pt x="1813" y="4178"/>
                      <a:pt x="1879" y="4178"/>
                      <a:pt x="1998" y="4178"/>
                    </a:cubicBezTo>
                    <a:cubicBezTo>
                      <a:pt x="2407" y="4094"/>
                      <a:pt x="2607" y="4062"/>
                      <a:pt x="3025" y="3986"/>
                    </a:cubicBezTo>
                    <a:cubicBezTo>
                      <a:pt x="2908" y="3943"/>
                      <a:pt x="2850" y="3927"/>
                      <a:pt x="2732" y="3877"/>
                    </a:cubicBezTo>
                    <a:cubicBezTo>
                      <a:pt x="2650" y="3869"/>
                      <a:pt x="2607" y="3861"/>
                      <a:pt x="2523" y="3851"/>
                    </a:cubicBezTo>
                    <a:cubicBezTo>
                      <a:pt x="2766" y="3819"/>
                      <a:pt x="2892" y="3801"/>
                      <a:pt x="3143" y="3777"/>
                    </a:cubicBezTo>
                    <a:cubicBezTo>
                      <a:pt x="3251" y="3785"/>
                      <a:pt x="3309" y="3785"/>
                      <a:pt x="3426" y="3793"/>
                    </a:cubicBezTo>
                    <a:cubicBezTo>
                      <a:pt x="3434" y="3751"/>
                      <a:pt x="3444" y="3727"/>
                      <a:pt x="3452" y="3677"/>
                    </a:cubicBezTo>
                    <a:cubicBezTo>
                      <a:pt x="3494" y="3600"/>
                      <a:pt x="3518" y="3568"/>
                      <a:pt x="3560" y="3492"/>
                    </a:cubicBezTo>
                    <a:cubicBezTo>
                      <a:pt x="3502" y="3442"/>
                      <a:pt x="3468" y="3418"/>
                      <a:pt x="3410" y="3368"/>
                    </a:cubicBezTo>
                    <a:cubicBezTo>
                      <a:pt x="3275" y="3360"/>
                      <a:pt x="3209" y="3350"/>
                      <a:pt x="3083" y="3342"/>
                    </a:cubicBezTo>
                    <a:cubicBezTo>
                      <a:pt x="3025" y="3326"/>
                      <a:pt x="2992" y="3310"/>
                      <a:pt x="2932" y="3284"/>
                    </a:cubicBezTo>
                    <a:cubicBezTo>
                      <a:pt x="3117" y="3217"/>
                      <a:pt x="3201" y="3183"/>
                      <a:pt x="3384" y="3117"/>
                    </a:cubicBezTo>
                    <a:cubicBezTo>
                      <a:pt x="3602" y="3141"/>
                      <a:pt x="3718" y="3149"/>
                      <a:pt x="3935" y="3167"/>
                    </a:cubicBezTo>
                    <a:cubicBezTo>
                      <a:pt x="3995" y="3109"/>
                      <a:pt x="4019" y="3075"/>
                      <a:pt x="4069" y="3017"/>
                    </a:cubicBezTo>
                    <a:cubicBezTo>
                      <a:pt x="4212" y="2925"/>
                      <a:pt x="4286" y="2883"/>
                      <a:pt x="4428" y="2798"/>
                    </a:cubicBezTo>
                    <a:cubicBezTo>
                      <a:pt x="4454" y="2758"/>
                      <a:pt x="4470" y="2724"/>
                      <a:pt x="4486" y="2690"/>
                    </a:cubicBezTo>
                    <a:cubicBezTo>
                      <a:pt x="4547" y="2724"/>
                      <a:pt x="4587" y="2748"/>
                      <a:pt x="4655" y="2782"/>
                    </a:cubicBezTo>
                    <a:cubicBezTo>
                      <a:pt x="4837" y="2716"/>
                      <a:pt x="4930" y="2674"/>
                      <a:pt x="5106" y="2608"/>
                    </a:cubicBezTo>
                    <a:cubicBezTo>
                      <a:pt x="5122" y="2616"/>
                      <a:pt x="5130" y="2616"/>
                      <a:pt x="5138" y="2624"/>
                    </a:cubicBezTo>
                    <a:cubicBezTo>
                      <a:pt x="5138" y="2658"/>
                      <a:pt x="5138" y="2674"/>
                      <a:pt x="5148" y="2708"/>
                    </a:cubicBezTo>
                    <a:cubicBezTo>
                      <a:pt x="5198" y="2708"/>
                      <a:pt x="5222" y="2708"/>
                      <a:pt x="5273" y="2698"/>
                    </a:cubicBezTo>
                    <a:lnTo>
                      <a:pt x="5273" y="2698"/>
                    </a:lnTo>
                    <a:cubicBezTo>
                      <a:pt x="5257" y="2724"/>
                      <a:pt x="5257" y="2732"/>
                      <a:pt x="5249" y="2748"/>
                    </a:cubicBezTo>
                    <a:lnTo>
                      <a:pt x="5439" y="2748"/>
                    </a:lnTo>
                    <a:lnTo>
                      <a:pt x="4687" y="2875"/>
                    </a:lnTo>
                    <a:cubicBezTo>
                      <a:pt x="4655" y="2917"/>
                      <a:pt x="4637" y="2933"/>
                      <a:pt x="4605" y="2967"/>
                    </a:cubicBezTo>
                    <a:cubicBezTo>
                      <a:pt x="4537" y="3009"/>
                      <a:pt x="4505" y="3033"/>
                      <a:pt x="4436" y="3075"/>
                    </a:cubicBezTo>
                    <a:cubicBezTo>
                      <a:pt x="4647" y="3083"/>
                      <a:pt x="4755" y="3091"/>
                      <a:pt x="4972" y="3099"/>
                    </a:cubicBezTo>
                    <a:cubicBezTo>
                      <a:pt x="4964" y="3041"/>
                      <a:pt x="4964" y="3009"/>
                      <a:pt x="4956" y="2941"/>
                    </a:cubicBezTo>
                    <a:cubicBezTo>
                      <a:pt x="5148" y="2909"/>
                      <a:pt x="5238" y="2891"/>
                      <a:pt x="5431" y="2858"/>
                    </a:cubicBezTo>
                    <a:cubicBezTo>
                      <a:pt x="5523" y="2840"/>
                      <a:pt x="5565" y="2832"/>
                      <a:pt x="5650" y="2816"/>
                    </a:cubicBezTo>
                    <a:lnTo>
                      <a:pt x="5650" y="2816"/>
                    </a:lnTo>
                    <a:cubicBezTo>
                      <a:pt x="5616" y="2840"/>
                      <a:pt x="5589" y="2858"/>
                      <a:pt x="5557" y="2883"/>
                    </a:cubicBezTo>
                    <a:cubicBezTo>
                      <a:pt x="5549" y="2917"/>
                      <a:pt x="5549" y="2941"/>
                      <a:pt x="5549" y="2975"/>
                    </a:cubicBezTo>
                    <a:cubicBezTo>
                      <a:pt x="5473" y="3017"/>
                      <a:pt x="5439" y="3041"/>
                      <a:pt x="5365" y="3091"/>
                    </a:cubicBezTo>
                    <a:cubicBezTo>
                      <a:pt x="5222" y="3175"/>
                      <a:pt x="5156" y="3217"/>
                      <a:pt x="5022" y="3300"/>
                    </a:cubicBezTo>
                    <a:cubicBezTo>
                      <a:pt x="4829" y="3410"/>
                      <a:pt x="4729" y="3460"/>
                      <a:pt x="4537" y="3576"/>
                    </a:cubicBezTo>
                    <a:cubicBezTo>
                      <a:pt x="4555" y="3611"/>
                      <a:pt x="4571" y="3627"/>
                      <a:pt x="4587" y="3661"/>
                    </a:cubicBezTo>
                    <a:cubicBezTo>
                      <a:pt x="4663" y="3643"/>
                      <a:pt x="4697" y="3635"/>
                      <a:pt x="4779" y="3611"/>
                    </a:cubicBezTo>
                    <a:lnTo>
                      <a:pt x="4779" y="3611"/>
                    </a:lnTo>
                    <a:cubicBezTo>
                      <a:pt x="4747" y="3711"/>
                      <a:pt x="4729" y="3761"/>
                      <a:pt x="4697" y="3869"/>
                    </a:cubicBezTo>
                    <a:cubicBezTo>
                      <a:pt x="4948" y="3861"/>
                      <a:pt x="5072" y="3851"/>
                      <a:pt x="5331" y="3851"/>
                    </a:cubicBezTo>
                    <a:cubicBezTo>
                      <a:pt x="5198" y="3927"/>
                      <a:pt x="5130" y="3961"/>
                      <a:pt x="5006" y="4044"/>
                    </a:cubicBezTo>
                    <a:cubicBezTo>
                      <a:pt x="5098" y="4078"/>
                      <a:pt x="5138" y="4094"/>
                      <a:pt x="5230" y="4128"/>
                    </a:cubicBezTo>
                    <a:lnTo>
                      <a:pt x="5222" y="4128"/>
                    </a:lnTo>
                    <a:cubicBezTo>
                      <a:pt x="5465" y="4194"/>
                      <a:pt x="5589" y="4220"/>
                      <a:pt x="5840" y="4286"/>
                    </a:cubicBezTo>
                    <a:cubicBezTo>
                      <a:pt x="5924" y="4278"/>
                      <a:pt x="5974" y="4270"/>
                      <a:pt x="6059" y="4262"/>
                    </a:cubicBezTo>
                    <a:cubicBezTo>
                      <a:pt x="6125" y="4252"/>
                      <a:pt x="6159" y="4252"/>
                      <a:pt x="6233" y="4244"/>
                    </a:cubicBezTo>
                    <a:cubicBezTo>
                      <a:pt x="6410" y="4186"/>
                      <a:pt x="6502" y="4152"/>
                      <a:pt x="6684" y="4102"/>
                    </a:cubicBezTo>
                    <a:cubicBezTo>
                      <a:pt x="6753" y="4112"/>
                      <a:pt x="6785" y="4120"/>
                      <a:pt x="6843" y="4136"/>
                    </a:cubicBezTo>
                    <a:cubicBezTo>
                      <a:pt x="7019" y="4120"/>
                      <a:pt x="7104" y="4112"/>
                      <a:pt x="7270" y="4094"/>
                    </a:cubicBezTo>
                    <a:cubicBezTo>
                      <a:pt x="7462" y="3994"/>
                      <a:pt x="7563" y="3943"/>
                      <a:pt x="7755" y="3843"/>
                    </a:cubicBezTo>
                    <a:cubicBezTo>
                      <a:pt x="7829" y="3711"/>
                      <a:pt x="7872" y="3643"/>
                      <a:pt x="7938" y="3500"/>
                    </a:cubicBezTo>
                    <a:cubicBezTo>
                      <a:pt x="7980" y="3510"/>
                      <a:pt x="7996" y="3510"/>
                      <a:pt x="8030" y="3510"/>
                    </a:cubicBezTo>
                    <a:cubicBezTo>
                      <a:pt x="8122" y="3442"/>
                      <a:pt x="8172" y="3410"/>
                      <a:pt x="8273" y="3342"/>
                    </a:cubicBezTo>
                    <a:cubicBezTo>
                      <a:pt x="8373" y="3276"/>
                      <a:pt x="8423" y="3242"/>
                      <a:pt x="8523" y="3183"/>
                    </a:cubicBezTo>
                    <a:cubicBezTo>
                      <a:pt x="8497" y="3159"/>
                      <a:pt x="8481" y="3149"/>
                      <a:pt x="8457" y="3133"/>
                    </a:cubicBezTo>
                    <a:cubicBezTo>
                      <a:pt x="8481" y="3109"/>
                      <a:pt x="8497" y="3099"/>
                      <a:pt x="8523" y="3075"/>
                    </a:cubicBezTo>
                    <a:cubicBezTo>
                      <a:pt x="8531" y="3049"/>
                      <a:pt x="8539" y="3041"/>
                      <a:pt x="8547" y="3017"/>
                    </a:cubicBezTo>
                    <a:cubicBezTo>
                      <a:pt x="8523" y="3009"/>
                      <a:pt x="8507" y="3009"/>
                      <a:pt x="8481" y="2999"/>
                    </a:cubicBezTo>
                    <a:cubicBezTo>
                      <a:pt x="8539" y="2975"/>
                      <a:pt x="8565" y="2967"/>
                      <a:pt x="8624" y="2949"/>
                    </a:cubicBezTo>
                    <a:cubicBezTo>
                      <a:pt x="8674" y="2925"/>
                      <a:pt x="8698" y="2909"/>
                      <a:pt x="8748" y="2883"/>
                    </a:cubicBezTo>
                    <a:cubicBezTo>
                      <a:pt x="8924" y="2824"/>
                      <a:pt x="9009" y="2798"/>
                      <a:pt x="9183" y="2740"/>
                    </a:cubicBezTo>
                    <a:cubicBezTo>
                      <a:pt x="9526" y="2632"/>
                      <a:pt x="9700" y="2574"/>
                      <a:pt x="10051" y="2465"/>
                    </a:cubicBezTo>
                    <a:cubicBezTo>
                      <a:pt x="10278" y="2347"/>
                      <a:pt x="10386" y="2289"/>
                      <a:pt x="10603" y="2181"/>
                    </a:cubicBezTo>
                    <a:cubicBezTo>
                      <a:pt x="10721" y="2106"/>
                      <a:pt x="10779" y="2072"/>
                      <a:pt x="10896" y="2006"/>
                    </a:cubicBezTo>
                    <a:cubicBezTo>
                      <a:pt x="11080" y="1946"/>
                      <a:pt x="11180" y="1914"/>
                      <a:pt x="11365" y="1856"/>
                    </a:cubicBezTo>
                    <a:cubicBezTo>
                      <a:pt x="11816" y="1721"/>
                      <a:pt x="12041" y="1663"/>
                      <a:pt x="12492" y="1537"/>
                    </a:cubicBezTo>
                    <a:cubicBezTo>
                      <a:pt x="12919" y="1371"/>
                      <a:pt x="13128" y="1286"/>
                      <a:pt x="13537" y="1120"/>
                    </a:cubicBezTo>
                    <a:cubicBezTo>
                      <a:pt x="13420" y="1120"/>
                      <a:pt x="13352" y="1128"/>
                      <a:pt x="13228" y="1136"/>
                    </a:cubicBezTo>
                    <a:cubicBezTo>
                      <a:pt x="13102" y="1144"/>
                      <a:pt x="13035" y="1154"/>
                      <a:pt x="12901" y="1170"/>
                    </a:cubicBezTo>
                    <a:cubicBezTo>
                      <a:pt x="12785" y="1194"/>
                      <a:pt x="12727" y="1204"/>
                      <a:pt x="12608" y="1228"/>
                    </a:cubicBezTo>
                    <a:cubicBezTo>
                      <a:pt x="12592" y="1220"/>
                      <a:pt x="12584" y="1212"/>
                      <a:pt x="12558" y="1194"/>
                    </a:cubicBezTo>
                    <a:cubicBezTo>
                      <a:pt x="12626" y="1170"/>
                      <a:pt x="12658" y="1154"/>
                      <a:pt x="12719" y="1120"/>
                    </a:cubicBezTo>
                    <a:cubicBezTo>
                      <a:pt x="12668" y="1094"/>
                      <a:pt x="12650" y="1086"/>
                      <a:pt x="12600" y="1062"/>
                    </a:cubicBezTo>
                    <a:lnTo>
                      <a:pt x="13394" y="1062"/>
                    </a:lnTo>
                    <a:cubicBezTo>
                      <a:pt x="13420" y="977"/>
                      <a:pt x="13429" y="935"/>
                      <a:pt x="13453" y="853"/>
                    </a:cubicBezTo>
                    <a:cubicBezTo>
                      <a:pt x="13328" y="827"/>
                      <a:pt x="13260" y="819"/>
                      <a:pt x="13128" y="793"/>
                    </a:cubicBezTo>
                    <a:cubicBezTo>
                      <a:pt x="12919" y="785"/>
                      <a:pt x="12809" y="785"/>
                      <a:pt x="12600" y="785"/>
                    </a:cubicBezTo>
                    <a:cubicBezTo>
                      <a:pt x="12584" y="753"/>
                      <a:pt x="12576" y="735"/>
                      <a:pt x="12558" y="711"/>
                    </a:cubicBezTo>
                    <a:lnTo>
                      <a:pt x="12558" y="711"/>
                    </a:lnTo>
                    <a:cubicBezTo>
                      <a:pt x="12676" y="727"/>
                      <a:pt x="12743" y="735"/>
                      <a:pt x="12859" y="761"/>
                    </a:cubicBezTo>
                    <a:cubicBezTo>
                      <a:pt x="13027" y="743"/>
                      <a:pt x="13110" y="743"/>
                      <a:pt x="13270" y="727"/>
                    </a:cubicBezTo>
                    <a:cubicBezTo>
                      <a:pt x="13270" y="685"/>
                      <a:pt x="13270" y="661"/>
                      <a:pt x="13260" y="610"/>
                    </a:cubicBezTo>
                    <a:lnTo>
                      <a:pt x="12508" y="610"/>
                    </a:lnTo>
                    <a:cubicBezTo>
                      <a:pt x="12626" y="602"/>
                      <a:pt x="12685" y="602"/>
                      <a:pt x="12801" y="592"/>
                    </a:cubicBezTo>
                    <a:cubicBezTo>
                      <a:pt x="13001" y="552"/>
                      <a:pt x="13102" y="534"/>
                      <a:pt x="13302" y="502"/>
                    </a:cubicBezTo>
                    <a:cubicBezTo>
                      <a:pt x="13194" y="460"/>
                      <a:pt x="13144" y="434"/>
                      <a:pt x="13043" y="392"/>
                    </a:cubicBezTo>
                    <a:cubicBezTo>
                      <a:pt x="13286" y="334"/>
                      <a:pt x="13410" y="302"/>
                      <a:pt x="13661" y="241"/>
                    </a:cubicBezTo>
                    <a:cubicBezTo>
                      <a:pt x="13495" y="209"/>
                      <a:pt x="13410" y="191"/>
                      <a:pt x="13244" y="159"/>
                    </a:cubicBezTo>
                    <a:cubicBezTo>
                      <a:pt x="13302" y="125"/>
                      <a:pt x="13336" y="109"/>
                      <a:pt x="13394" y="67"/>
                    </a:cubicBezTo>
                    <a:cubicBezTo>
                      <a:pt x="12809" y="17"/>
                      <a:pt x="12225" y="1"/>
                      <a:pt x="11632" y="1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4"/>
              <p:cNvSpPr/>
              <p:nvPr/>
            </p:nvSpPr>
            <p:spPr>
              <a:xfrm>
                <a:off x="2854300" y="2917850"/>
                <a:ext cx="50400" cy="21975"/>
              </a:xfrm>
              <a:custGeom>
                <a:avLst/>
                <a:gdLst/>
                <a:ahLst/>
                <a:cxnLst/>
                <a:rect l="l" t="t" r="r" b="b"/>
                <a:pathLst>
                  <a:path w="2016" h="879" extrusionOk="0">
                    <a:moveTo>
                      <a:pt x="1966" y="259"/>
                    </a:moveTo>
                    <a:cubicBezTo>
                      <a:pt x="1964" y="259"/>
                      <a:pt x="1963" y="259"/>
                      <a:pt x="1962" y="260"/>
                    </a:cubicBezTo>
                    <a:lnTo>
                      <a:pt x="1962" y="260"/>
                    </a:lnTo>
                    <a:cubicBezTo>
                      <a:pt x="1963" y="259"/>
                      <a:pt x="1964" y="259"/>
                      <a:pt x="1966" y="259"/>
                    </a:cubicBezTo>
                    <a:close/>
                    <a:moveTo>
                      <a:pt x="1195" y="0"/>
                    </a:moveTo>
                    <a:cubicBezTo>
                      <a:pt x="1071" y="35"/>
                      <a:pt x="1013" y="51"/>
                      <a:pt x="887" y="85"/>
                    </a:cubicBezTo>
                    <a:cubicBezTo>
                      <a:pt x="736" y="209"/>
                      <a:pt x="652" y="267"/>
                      <a:pt x="502" y="394"/>
                    </a:cubicBezTo>
                    <a:cubicBezTo>
                      <a:pt x="419" y="478"/>
                      <a:pt x="369" y="518"/>
                      <a:pt x="285" y="594"/>
                    </a:cubicBezTo>
                    <a:cubicBezTo>
                      <a:pt x="201" y="644"/>
                      <a:pt x="161" y="668"/>
                      <a:pt x="76" y="718"/>
                    </a:cubicBezTo>
                    <a:cubicBezTo>
                      <a:pt x="84" y="744"/>
                      <a:pt x="93" y="753"/>
                      <a:pt x="93" y="779"/>
                    </a:cubicBezTo>
                    <a:cubicBezTo>
                      <a:pt x="60" y="819"/>
                      <a:pt x="34" y="837"/>
                      <a:pt x="0" y="879"/>
                    </a:cubicBezTo>
                    <a:cubicBezTo>
                      <a:pt x="335" y="779"/>
                      <a:pt x="512" y="718"/>
                      <a:pt x="853" y="618"/>
                    </a:cubicBezTo>
                    <a:cubicBezTo>
                      <a:pt x="937" y="628"/>
                      <a:pt x="979" y="636"/>
                      <a:pt x="1063" y="652"/>
                    </a:cubicBezTo>
                    <a:cubicBezTo>
                      <a:pt x="1254" y="552"/>
                      <a:pt x="1346" y="510"/>
                      <a:pt x="1530" y="418"/>
                    </a:cubicBezTo>
                    <a:cubicBezTo>
                      <a:pt x="1538" y="444"/>
                      <a:pt x="1538" y="460"/>
                      <a:pt x="1546" y="486"/>
                    </a:cubicBezTo>
                    <a:cubicBezTo>
                      <a:pt x="1639" y="478"/>
                      <a:pt x="1689" y="478"/>
                      <a:pt x="1781" y="468"/>
                    </a:cubicBezTo>
                    <a:cubicBezTo>
                      <a:pt x="1873" y="410"/>
                      <a:pt x="1923" y="377"/>
                      <a:pt x="2016" y="317"/>
                    </a:cubicBezTo>
                    <a:cubicBezTo>
                      <a:pt x="1990" y="301"/>
                      <a:pt x="1974" y="293"/>
                      <a:pt x="1939" y="277"/>
                    </a:cubicBezTo>
                    <a:cubicBezTo>
                      <a:pt x="1947" y="268"/>
                      <a:pt x="1954" y="261"/>
                      <a:pt x="1962" y="260"/>
                    </a:cubicBezTo>
                    <a:lnTo>
                      <a:pt x="1962" y="260"/>
                    </a:lnTo>
                    <a:cubicBezTo>
                      <a:pt x="1880" y="267"/>
                      <a:pt x="1838" y="277"/>
                      <a:pt x="1755" y="285"/>
                    </a:cubicBezTo>
                    <a:cubicBezTo>
                      <a:pt x="1815" y="243"/>
                      <a:pt x="1839" y="217"/>
                      <a:pt x="1897" y="177"/>
                    </a:cubicBezTo>
                    <a:cubicBezTo>
                      <a:pt x="1847" y="177"/>
                      <a:pt x="1823" y="185"/>
                      <a:pt x="1781" y="193"/>
                    </a:cubicBezTo>
                    <a:cubicBezTo>
                      <a:pt x="1755" y="185"/>
                      <a:pt x="1739" y="185"/>
                      <a:pt x="1715" y="185"/>
                    </a:cubicBezTo>
                    <a:cubicBezTo>
                      <a:pt x="1747" y="151"/>
                      <a:pt x="1765" y="143"/>
                      <a:pt x="1797" y="109"/>
                    </a:cubicBezTo>
                    <a:lnTo>
                      <a:pt x="1797" y="109"/>
                    </a:lnTo>
                    <a:cubicBezTo>
                      <a:pt x="1546" y="167"/>
                      <a:pt x="1422" y="193"/>
                      <a:pt x="1179" y="251"/>
                    </a:cubicBezTo>
                    <a:lnTo>
                      <a:pt x="903" y="251"/>
                    </a:lnTo>
                    <a:cubicBezTo>
                      <a:pt x="1021" y="151"/>
                      <a:pt x="1079" y="101"/>
                      <a:pt x="1195" y="0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4"/>
              <p:cNvSpPr/>
              <p:nvPr/>
            </p:nvSpPr>
            <p:spPr>
              <a:xfrm>
                <a:off x="2635400" y="3096675"/>
                <a:ext cx="76675" cy="40125"/>
              </a:xfrm>
              <a:custGeom>
                <a:avLst/>
                <a:gdLst/>
                <a:ahLst/>
                <a:cxnLst/>
                <a:rect l="l" t="t" r="r" b="b"/>
                <a:pathLst>
                  <a:path w="3067" h="1605" extrusionOk="0">
                    <a:moveTo>
                      <a:pt x="3067" y="1"/>
                    </a:moveTo>
                    <a:cubicBezTo>
                      <a:pt x="2975" y="1"/>
                      <a:pt x="2925" y="9"/>
                      <a:pt x="2832" y="17"/>
                    </a:cubicBezTo>
                    <a:cubicBezTo>
                      <a:pt x="2600" y="101"/>
                      <a:pt x="2481" y="151"/>
                      <a:pt x="2257" y="243"/>
                    </a:cubicBezTo>
                    <a:cubicBezTo>
                      <a:pt x="1914" y="368"/>
                      <a:pt x="1747" y="434"/>
                      <a:pt x="1413" y="568"/>
                    </a:cubicBezTo>
                    <a:cubicBezTo>
                      <a:pt x="1036" y="785"/>
                      <a:pt x="845" y="895"/>
                      <a:pt x="476" y="1120"/>
                    </a:cubicBezTo>
                    <a:cubicBezTo>
                      <a:pt x="283" y="1312"/>
                      <a:pt x="193" y="1412"/>
                      <a:pt x="1" y="1605"/>
                    </a:cubicBezTo>
                    <a:cubicBezTo>
                      <a:pt x="159" y="1479"/>
                      <a:pt x="243" y="1412"/>
                      <a:pt x="410" y="1278"/>
                    </a:cubicBezTo>
                    <a:cubicBezTo>
                      <a:pt x="544" y="1186"/>
                      <a:pt x="618" y="1136"/>
                      <a:pt x="761" y="1045"/>
                    </a:cubicBezTo>
                    <a:cubicBezTo>
                      <a:pt x="935" y="953"/>
                      <a:pt x="1027" y="911"/>
                      <a:pt x="1204" y="827"/>
                    </a:cubicBezTo>
                    <a:cubicBezTo>
                      <a:pt x="1413" y="719"/>
                      <a:pt x="1521" y="668"/>
                      <a:pt x="1729" y="576"/>
                    </a:cubicBezTo>
                    <a:cubicBezTo>
                      <a:pt x="1771" y="568"/>
                      <a:pt x="1798" y="568"/>
                      <a:pt x="1838" y="568"/>
                    </a:cubicBezTo>
                    <a:cubicBezTo>
                      <a:pt x="1922" y="544"/>
                      <a:pt x="1956" y="526"/>
                      <a:pt x="2038" y="502"/>
                    </a:cubicBezTo>
                    <a:cubicBezTo>
                      <a:pt x="2064" y="510"/>
                      <a:pt x="2080" y="518"/>
                      <a:pt x="2106" y="526"/>
                    </a:cubicBezTo>
                    <a:cubicBezTo>
                      <a:pt x="2489" y="310"/>
                      <a:pt x="2674" y="201"/>
                      <a:pt x="3067" y="1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4"/>
              <p:cNvSpPr/>
              <p:nvPr/>
            </p:nvSpPr>
            <p:spPr>
              <a:xfrm>
                <a:off x="2715175" y="3075175"/>
                <a:ext cx="46200" cy="25300"/>
              </a:xfrm>
              <a:custGeom>
                <a:avLst/>
                <a:gdLst/>
                <a:ahLst/>
                <a:cxnLst/>
                <a:rect l="l" t="t" r="r" b="b"/>
                <a:pathLst>
                  <a:path w="1848" h="1012" extrusionOk="0">
                    <a:moveTo>
                      <a:pt x="1847" y="0"/>
                    </a:moveTo>
                    <a:lnTo>
                      <a:pt x="1847" y="0"/>
                    </a:lnTo>
                    <a:cubicBezTo>
                      <a:pt x="1639" y="51"/>
                      <a:pt x="1538" y="75"/>
                      <a:pt x="1338" y="133"/>
                    </a:cubicBezTo>
                    <a:cubicBezTo>
                      <a:pt x="1079" y="251"/>
                      <a:pt x="953" y="309"/>
                      <a:pt x="712" y="434"/>
                    </a:cubicBezTo>
                    <a:cubicBezTo>
                      <a:pt x="536" y="526"/>
                      <a:pt x="452" y="576"/>
                      <a:pt x="285" y="668"/>
                    </a:cubicBezTo>
                    <a:cubicBezTo>
                      <a:pt x="343" y="684"/>
                      <a:pt x="369" y="702"/>
                      <a:pt x="427" y="718"/>
                    </a:cubicBezTo>
                    <a:cubicBezTo>
                      <a:pt x="261" y="819"/>
                      <a:pt x="169" y="869"/>
                      <a:pt x="0" y="969"/>
                    </a:cubicBezTo>
                    <a:cubicBezTo>
                      <a:pt x="18" y="985"/>
                      <a:pt x="34" y="993"/>
                      <a:pt x="50" y="1011"/>
                    </a:cubicBezTo>
                    <a:cubicBezTo>
                      <a:pt x="277" y="893"/>
                      <a:pt x="393" y="835"/>
                      <a:pt x="628" y="718"/>
                    </a:cubicBezTo>
                    <a:cubicBezTo>
                      <a:pt x="702" y="692"/>
                      <a:pt x="744" y="684"/>
                      <a:pt x="821" y="660"/>
                    </a:cubicBezTo>
                    <a:cubicBezTo>
                      <a:pt x="887" y="602"/>
                      <a:pt x="921" y="576"/>
                      <a:pt x="987" y="518"/>
                    </a:cubicBezTo>
                    <a:cubicBezTo>
                      <a:pt x="1330" y="309"/>
                      <a:pt x="1496" y="201"/>
                      <a:pt x="1847" y="0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4"/>
              <p:cNvSpPr/>
              <p:nvPr/>
            </p:nvSpPr>
            <p:spPr>
              <a:xfrm>
                <a:off x="2778500" y="2872725"/>
                <a:ext cx="136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544" h="278" extrusionOk="0">
                    <a:moveTo>
                      <a:pt x="375" y="1"/>
                    </a:moveTo>
                    <a:cubicBezTo>
                      <a:pt x="225" y="117"/>
                      <a:pt x="151" y="167"/>
                      <a:pt x="0" y="277"/>
                    </a:cubicBezTo>
                    <a:cubicBezTo>
                      <a:pt x="92" y="277"/>
                      <a:pt x="142" y="267"/>
                      <a:pt x="235" y="267"/>
                    </a:cubicBezTo>
                    <a:cubicBezTo>
                      <a:pt x="359" y="177"/>
                      <a:pt x="417" y="135"/>
                      <a:pt x="544" y="51"/>
                    </a:cubicBezTo>
                    <a:cubicBezTo>
                      <a:pt x="475" y="35"/>
                      <a:pt x="443" y="27"/>
                      <a:pt x="375" y="1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4"/>
              <p:cNvSpPr/>
              <p:nvPr/>
            </p:nvSpPr>
            <p:spPr>
              <a:xfrm>
                <a:off x="3088925" y="2811125"/>
                <a:ext cx="60575" cy="13800"/>
              </a:xfrm>
              <a:custGeom>
                <a:avLst/>
                <a:gdLst/>
                <a:ahLst/>
                <a:cxnLst/>
                <a:rect l="l" t="t" r="r" b="b"/>
                <a:pathLst>
                  <a:path w="2423" h="552" extrusionOk="0">
                    <a:moveTo>
                      <a:pt x="1946" y="0"/>
                    </a:moveTo>
                    <a:cubicBezTo>
                      <a:pt x="1755" y="24"/>
                      <a:pt x="1663" y="42"/>
                      <a:pt x="1470" y="66"/>
                    </a:cubicBezTo>
                    <a:cubicBezTo>
                      <a:pt x="1370" y="74"/>
                      <a:pt x="1320" y="74"/>
                      <a:pt x="1212" y="84"/>
                    </a:cubicBezTo>
                    <a:cubicBezTo>
                      <a:pt x="1178" y="92"/>
                      <a:pt x="1154" y="92"/>
                      <a:pt x="1119" y="92"/>
                    </a:cubicBezTo>
                    <a:cubicBezTo>
                      <a:pt x="1085" y="108"/>
                      <a:pt x="1069" y="116"/>
                      <a:pt x="1027" y="142"/>
                    </a:cubicBezTo>
                    <a:cubicBezTo>
                      <a:pt x="943" y="142"/>
                      <a:pt x="893" y="142"/>
                      <a:pt x="811" y="150"/>
                    </a:cubicBezTo>
                    <a:cubicBezTo>
                      <a:pt x="777" y="193"/>
                      <a:pt x="761" y="209"/>
                      <a:pt x="726" y="251"/>
                    </a:cubicBezTo>
                    <a:cubicBezTo>
                      <a:pt x="642" y="209"/>
                      <a:pt x="602" y="193"/>
                      <a:pt x="510" y="150"/>
                    </a:cubicBezTo>
                    <a:cubicBezTo>
                      <a:pt x="418" y="142"/>
                      <a:pt x="367" y="142"/>
                      <a:pt x="275" y="134"/>
                    </a:cubicBezTo>
                    <a:cubicBezTo>
                      <a:pt x="241" y="150"/>
                      <a:pt x="233" y="150"/>
                      <a:pt x="201" y="166"/>
                    </a:cubicBezTo>
                    <a:cubicBezTo>
                      <a:pt x="117" y="209"/>
                      <a:pt x="83" y="235"/>
                      <a:pt x="0" y="275"/>
                    </a:cubicBezTo>
                    <a:cubicBezTo>
                      <a:pt x="117" y="275"/>
                      <a:pt x="167" y="285"/>
                      <a:pt x="283" y="285"/>
                    </a:cubicBezTo>
                    <a:cubicBezTo>
                      <a:pt x="233" y="343"/>
                      <a:pt x="209" y="367"/>
                      <a:pt x="159" y="417"/>
                    </a:cubicBezTo>
                    <a:cubicBezTo>
                      <a:pt x="309" y="435"/>
                      <a:pt x="384" y="435"/>
                      <a:pt x="542" y="443"/>
                    </a:cubicBezTo>
                    <a:cubicBezTo>
                      <a:pt x="534" y="493"/>
                      <a:pt x="526" y="509"/>
                      <a:pt x="518" y="552"/>
                    </a:cubicBezTo>
                    <a:cubicBezTo>
                      <a:pt x="702" y="543"/>
                      <a:pt x="793" y="535"/>
                      <a:pt x="969" y="525"/>
                    </a:cubicBezTo>
                    <a:lnTo>
                      <a:pt x="1537" y="525"/>
                    </a:lnTo>
                    <a:cubicBezTo>
                      <a:pt x="1763" y="459"/>
                      <a:pt x="1872" y="425"/>
                      <a:pt x="2096" y="359"/>
                    </a:cubicBezTo>
                    <a:cubicBezTo>
                      <a:pt x="2222" y="309"/>
                      <a:pt x="2289" y="285"/>
                      <a:pt x="2423" y="235"/>
                    </a:cubicBezTo>
                    <a:cubicBezTo>
                      <a:pt x="2397" y="185"/>
                      <a:pt x="2381" y="158"/>
                      <a:pt x="2357" y="108"/>
                    </a:cubicBezTo>
                    <a:cubicBezTo>
                      <a:pt x="2265" y="84"/>
                      <a:pt x="2222" y="74"/>
                      <a:pt x="2130" y="50"/>
                    </a:cubicBezTo>
                    <a:cubicBezTo>
                      <a:pt x="2056" y="34"/>
                      <a:pt x="2022" y="16"/>
                      <a:pt x="1946" y="0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4"/>
              <p:cNvSpPr/>
              <p:nvPr/>
            </p:nvSpPr>
            <p:spPr>
              <a:xfrm>
                <a:off x="3277325" y="2875425"/>
                <a:ext cx="12575" cy="6500"/>
              </a:xfrm>
              <a:custGeom>
                <a:avLst/>
                <a:gdLst/>
                <a:ahLst/>
                <a:cxnLst/>
                <a:rect l="l" t="t" r="r" b="b"/>
                <a:pathLst>
                  <a:path w="503" h="260" extrusionOk="0">
                    <a:moveTo>
                      <a:pt x="243" y="1"/>
                    </a:moveTo>
                    <a:cubicBezTo>
                      <a:pt x="143" y="27"/>
                      <a:pt x="101" y="43"/>
                      <a:pt x="1" y="77"/>
                    </a:cubicBezTo>
                    <a:cubicBezTo>
                      <a:pt x="151" y="143"/>
                      <a:pt x="225" y="185"/>
                      <a:pt x="376" y="260"/>
                    </a:cubicBezTo>
                    <a:cubicBezTo>
                      <a:pt x="426" y="220"/>
                      <a:pt x="452" y="201"/>
                      <a:pt x="502" y="159"/>
                    </a:cubicBezTo>
                    <a:cubicBezTo>
                      <a:pt x="460" y="127"/>
                      <a:pt x="444" y="109"/>
                      <a:pt x="402" y="77"/>
                    </a:cubicBezTo>
                    <a:cubicBezTo>
                      <a:pt x="344" y="43"/>
                      <a:pt x="310" y="35"/>
                      <a:pt x="243" y="1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4"/>
              <p:cNvSpPr/>
              <p:nvPr/>
            </p:nvSpPr>
            <p:spPr>
              <a:xfrm>
                <a:off x="3172250" y="2808800"/>
                <a:ext cx="7732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3093" h="870" extrusionOk="0">
                    <a:moveTo>
                      <a:pt x="510" y="1"/>
                    </a:moveTo>
                    <a:cubicBezTo>
                      <a:pt x="502" y="17"/>
                      <a:pt x="494" y="27"/>
                      <a:pt x="486" y="43"/>
                    </a:cubicBezTo>
                    <a:cubicBezTo>
                      <a:pt x="418" y="51"/>
                      <a:pt x="385" y="59"/>
                      <a:pt x="317" y="77"/>
                    </a:cubicBezTo>
                    <a:cubicBezTo>
                      <a:pt x="351" y="85"/>
                      <a:pt x="367" y="93"/>
                      <a:pt x="402" y="109"/>
                    </a:cubicBezTo>
                    <a:cubicBezTo>
                      <a:pt x="327" y="143"/>
                      <a:pt x="285" y="159"/>
                      <a:pt x="209" y="193"/>
                    </a:cubicBezTo>
                    <a:cubicBezTo>
                      <a:pt x="167" y="235"/>
                      <a:pt x="151" y="251"/>
                      <a:pt x="117" y="294"/>
                    </a:cubicBezTo>
                    <a:cubicBezTo>
                      <a:pt x="67" y="344"/>
                      <a:pt x="43" y="378"/>
                      <a:pt x="0" y="428"/>
                    </a:cubicBezTo>
                    <a:cubicBezTo>
                      <a:pt x="151" y="486"/>
                      <a:pt x="227" y="510"/>
                      <a:pt x="377" y="578"/>
                    </a:cubicBezTo>
                    <a:cubicBezTo>
                      <a:pt x="428" y="602"/>
                      <a:pt x="460" y="618"/>
                      <a:pt x="510" y="653"/>
                    </a:cubicBezTo>
                    <a:lnTo>
                      <a:pt x="510" y="695"/>
                    </a:lnTo>
                    <a:lnTo>
                      <a:pt x="678" y="695"/>
                    </a:lnTo>
                    <a:cubicBezTo>
                      <a:pt x="686" y="729"/>
                      <a:pt x="694" y="745"/>
                      <a:pt x="702" y="769"/>
                    </a:cubicBezTo>
                    <a:cubicBezTo>
                      <a:pt x="845" y="779"/>
                      <a:pt x="911" y="787"/>
                      <a:pt x="1045" y="795"/>
                    </a:cubicBezTo>
                    <a:cubicBezTo>
                      <a:pt x="1180" y="779"/>
                      <a:pt x="1238" y="769"/>
                      <a:pt x="1370" y="753"/>
                    </a:cubicBezTo>
                    <a:cubicBezTo>
                      <a:pt x="1438" y="711"/>
                      <a:pt x="1480" y="687"/>
                      <a:pt x="1555" y="636"/>
                    </a:cubicBezTo>
                    <a:cubicBezTo>
                      <a:pt x="1681" y="586"/>
                      <a:pt x="1747" y="568"/>
                      <a:pt x="1881" y="528"/>
                    </a:cubicBezTo>
                    <a:cubicBezTo>
                      <a:pt x="2140" y="610"/>
                      <a:pt x="2265" y="653"/>
                      <a:pt x="2523" y="745"/>
                    </a:cubicBezTo>
                    <a:cubicBezTo>
                      <a:pt x="2634" y="787"/>
                      <a:pt x="2684" y="811"/>
                      <a:pt x="2792" y="853"/>
                    </a:cubicBezTo>
                    <a:cubicBezTo>
                      <a:pt x="2916" y="861"/>
                      <a:pt x="2992" y="861"/>
                      <a:pt x="3093" y="869"/>
                    </a:cubicBezTo>
                    <a:cubicBezTo>
                      <a:pt x="2257" y="528"/>
                      <a:pt x="1396" y="243"/>
                      <a:pt x="510" y="1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4"/>
              <p:cNvSpPr/>
              <p:nvPr/>
            </p:nvSpPr>
            <p:spPr>
              <a:xfrm>
                <a:off x="3162225" y="2827800"/>
                <a:ext cx="177600" cy="75875"/>
              </a:xfrm>
              <a:custGeom>
                <a:avLst/>
                <a:gdLst/>
                <a:ahLst/>
                <a:cxnLst/>
                <a:rect l="l" t="t" r="r" b="b"/>
                <a:pathLst>
                  <a:path w="7104" h="3035" extrusionOk="0">
                    <a:moveTo>
                      <a:pt x="2299" y="1"/>
                    </a:moveTo>
                    <a:cubicBezTo>
                      <a:pt x="2256" y="77"/>
                      <a:pt x="2240" y="119"/>
                      <a:pt x="2190" y="193"/>
                    </a:cubicBezTo>
                    <a:cubicBezTo>
                      <a:pt x="2333" y="251"/>
                      <a:pt x="2407" y="286"/>
                      <a:pt x="2549" y="344"/>
                    </a:cubicBezTo>
                    <a:cubicBezTo>
                      <a:pt x="2615" y="386"/>
                      <a:pt x="2649" y="410"/>
                      <a:pt x="2716" y="452"/>
                    </a:cubicBezTo>
                    <a:cubicBezTo>
                      <a:pt x="2591" y="486"/>
                      <a:pt x="2523" y="502"/>
                      <a:pt x="2399" y="536"/>
                    </a:cubicBezTo>
                    <a:cubicBezTo>
                      <a:pt x="2214" y="610"/>
                      <a:pt x="2132" y="653"/>
                      <a:pt x="1948" y="729"/>
                    </a:cubicBezTo>
                    <a:cubicBezTo>
                      <a:pt x="1932" y="803"/>
                      <a:pt x="1914" y="845"/>
                      <a:pt x="1889" y="929"/>
                    </a:cubicBezTo>
                    <a:cubicBezTo>
                      <a:pt x="1813" y="971"/>
                      <a:pt x="1781" y="995"/>
                      <a:pt x="1705" y="1038"/>
                    </a:cubicBezTo>
                    <a:cubicBezTo>
                      <a:pt x="1671" y="1088"/>
                      <a:pt x="1655" y="1112"/>
                      <a:pt x="1631" y="1162"/>
                    </a:cubicBezTo>
                    <a:cubicBezTo>
                      <a:pt x="1555" y="1204"/>
                      <a:pt x="1520" y="1230"/>
                      <a:pt x="1446" y="1262"/>
                    </a:cubicBezTo>
                    <a:cubicBezTo>
                      <a:pt x="1312" y="1288"/>
                      <a:pt x="1246" y="1296"/>
                      <a:pt x="1103" y="1322"/>
                    </a:cubicBezTo>
                    <a:cubicBezTo>
                      <a:pt x="1079" y="1372"/>
                      <a:pt x="1061" y="1405"/>
                      <a:pt x="1037" y="1463"/>
                    </a:cubicBezTo>
                    <a:cubicBezTo>
                      <a:pt x="819" y="1523"/>
                      <a:pt x="710" y="1555"/>
                      <a:pt x="486" y="1631"/>
                    </a:cubicBezTo>
                    <a:cubicBezTo>
                      <a:pt x="718" y="1623"/>
                      <a:pt x="837" y="1623"/>
                      <a:pt x="1079" y="1623"/>
                    </a:cubicBezTo>
                    <a:cubicBezTo>
                      <a:pt x="1180" y="1639"/>
                      <a:pt x="1230" y="1647"/>
                      <a:pt x="1330" y="1663"/>
                    </a:cubicBezTo>
                    <a:cubicBezTo>
                      <a:pt x="1462" y="1681"/>
                      <a:pt x="1530" y="1689"/>
                      <a:pt x="1663" y="1713"/>
                    </a:cubicBezTo>
                    <a:cubicBezTo>
                      <a:pt x="1739" y="1824"/>
                      <a:pt x="1771" y="1874"/>
                      <a:pt x="1839" y="1982"/>
                    </a:cubicBezTo>
                    <a:cubicBezTo>
                      <a:pt x="1547" y="2040"/>
                      <a:pt x="1396" y="2074"/>
                      <a:pt x="1095" y="2141"/>
                    </a:cubicBezTo>
                    <a:cubicBezTo>
                      <a:pt x="744" y="2207"/>
                      <a:pt x="560" y="2249"/>
                      <a:pt x="201" y="2325"/>
                    </a:cubicBezTo>
                    <a:cubicBezTo>
                      <a:pt x="127" y="2365"/>
                      <a:pt x="85" y="2391"/>
                      <a:pt x="0" y="2433"/>
                    </a:cubicBezTo>
                    <a:cubicBezTo>
                      <a:pt x="34" y="2475"/>
                      <a:pt x="50" y="2492"/>
                      <a:pt x="93" y="2526"/>
                    </a:cubicBezTo>
                    <a:cubicBezTo>
                      <a:pt x="185" y="2642"/>
                      <a:pt x="227" y="2700"/>
                      <a:pt x="317" y="2808"/>
                    </a:cubicBezTo>
                    <a:cubicBezTo>
                      <a:pt x="327" y="2867"/>
                      <a:pt x="327" y="2893"/>
                      <a:pt x="335" y="2943"/>
                    </a:cubicBezTo>
                    <a:cubicBezTo>
                      <a:pt x="452" y="2977"/>
                      <a:pt x="510" y="3001"/>
                      <a:pt x="618" y="3035"/>
                    </a:cubicBezTo>
                    <a:cubicBezTo>
                      <a:pt x="768" y="3027"/>
                      <a:pt x="845" y="3017"/>
                      <a:pt x="995" y="3009"/>
                    </a:cubicBezTo>
                    <a:cubicBezTo>
                      <a:pt x="1153" y="3001"/>
                      <a:pt x="1238" y="2993"/>
                      <a:pt x="1396" y="2977"/>
                    </a:cubicBezTo>
                    <a:cubicBezTo>
                      <a:pt x="1713" y="2901"/>
                      <a:pt x="1871" y="2858"/>
                      <a:pt x="2190" y="2792"/>
                    </a:cubicBezTo>
                    <a:cubicBezTo>
                      <a:pt x="2441" y="2684"/>
                      <a:pt x="2565" y="2626"/>
                      <a:pt x="2816" y="2516"/>
                    </a:cubicBezTo>
                    <a:cubicBezTo>
                      <a:pt x="2842" y="2483"/>
                      <a:pt x="2850" y="2465"/>
                      <a:pt x="2884" y="2433"/>
                    </a:cubicBezTo>
                    <a:cubicBezTo>
                      <a:pt x="2834" y="2407"/>
                      <a:pt x="2808" y="2399"/>
                      <a:pt x="2766" y="2383"/>
                    </a:cubicBezTo>
                    <a:cubicBezTo>
                      <a:pt x="2784" y="2315"/>
                      <a:pt x="2792" y="2283"/>
                      <a:pt x="2808" y="2215"/>
                    </a:cubicBezTo>
                    <a:cubicBezTo>
                      <a:pt x="2958" y="2098"/>
                      <a:pt x="3035" y="2048"/>
                      <a:pt x="3175" y="1940"/>
                    </a:cubicBezTo>
                    <a:lnTo>
                      <a:pt x="3175" y="1782"/>
                    </a:lnTo>
                    <a:cubicBezTo>
                      <a:pt x="3393" y="1764"/>
                      <a:pt x="3502" y="1764"/>
                      <a:pt x="3718" y="1756"/>
                    </a:cubicBezTo>
                    <a:cubicBezTo>
                      <a:pt x="3953" y="1663"/>
                      <a:pt x="4069" y="1623"/>
                      <a:pt x="4296" y="1539"/>
                    </a:cubicBezTo>
                    <a:cubicBezTo>
                      <a:pt x="4488" y="1573"/>
                      <a:pt x="4579" y="1589"/>
                      <a:pt x="4771" y="1631"/>
                    </a:cubicBezTo>
                    <a:cubicBezTo>
                      <a:pt x="5022" y="1689"/>
                      <a:pt x="5140" y="1723"/>
                      <a:pt x="5391" y="1790"/>
                    </a:cubicBezTo>
                    <a:cubicBezTo>
                      <a:pt x="5750" y="1848"/>
                      <a:pt x="5924" y="1882"/>
                      <a:pt x="6283" y="1964"/>
                    </a:cubicBezTo>
                    <a:cubicBezTo>
                      <a:pt x="6376" y="2074"/>
                      <a:pt x="6418" y="2125"/>
                      <a:pt x="6510" y="2225"/>
                    </a:cubicBezTo>
                    <a:cubicBezTo>
                      <a:pt x="6426" y="2265"/>
                      <a:pt x="6376" y="2283"/>
                      <a:pt x="6283" y="2325"/>
                    </a:cubicBezTo>
                    <a:cubicBezTo>
                      <a:pt x="6494" y="2349"/>
                      <a:pt x="6594" y="2365"/>
                      <a:pt x="6795" y="2399"/>
                    </a:cubicBezTo>
                    <a:cubicBezTo>
                      <a:pt x="6769" y="2365"/>
                      <a:pt x="6753" y="2349"/>
                      <a:pt x="6726" y="2315"/>
                    </a:cubicBezTo>
                    <a:cubicBezTo>
                      <a:pt x="6785" y="2299"/>
                      <a:pt x="6819" y="2291"/>
                      <a:pt x="6877" y="2265"/>
                    </a:cubicBezTo>
                    <a:lnTo>
                      <a:pt x="6945" y="2133"/>
                    </a:lnTo>
                    <a:cubicBezTo>
                      <a:pt x="6885" y="2064"/>
                      <a:pt x="6853" y="2032"/>
                      <a:pt x="6795" y="1974"/>
                    </a:cubicBezTo>
                    <a:lnTo>
                      <a:pt x="6795" y="1974"/>
                    </a:lnTo>
                    <a:cubicBezTo>
                      <a:pt x="6911" y="1990"/>
                      <a:pt x="6977" y="2006"/>
                      <a:pt x="7103" y="2032"/>
                    </a:cubicBezTo>
                    <a:cubicBezTo>
                      <a:pt x="6935" y="1964"/>
                      <a:pt x="6853" y="1932"/>
                      <a:pt x="6694" y="1874"/>
                    </a:cubicBezTo>
                    <a:cubicBezTo>
                      <a:pt x="6602" y="1856"/>
                      <a:pt x="6552" y="1848"/>
                      <a:pt x="6460" y="1832"/>
                    </a:cubicBezTo>
                    <a:cubicBezTo>
                      <a:pt x="6402" y="1806"/>
                      <a:pt x="6376" y="1798"/>
                      <a:pt x="6317" y="1774"/>
                    </a:cubicBezTo>
                    <a:cubicBezTo>
                      <a:pt x="6143" y="1748"/>
                      <a:pt x="6059" y="1731"/>
                      <a:pt x="5882" y="1705"/>
                    </a:cubicBezTo>
                    <a:cubicBezTo>
                      <a:pt x="5724" y="1647"/>
                      <a:pt x="5642" y="1623"/>
                      <a:pt x="5481" y="1563"/>
                    </a:cubicBezTo>
                    <a:cubicBezTo>
                      <a:pt x="5307" y="1513"/>
                      <a:pt x="5222" y="1489"/>
                      <a:pt x="5048" y="1447"/>
                    </a:cubicBezTo>
                    <a:cubicBezTo>
                      <a:pt x="5064" y="1405"/>
                      <a:pt x="5072" y="1381"/>
                      <a:pt x="5090" y="1338"/>
                    </a:cubicBezTo>
                    <a:cubicBezTo>
                      <a:pt x="5164" y="1354"/>
                      <a:pt x="5206" y="1372"/>
                      <a:pt x="5281" y="1397"/>
                    </a:cubicBezTo>
                    <a:cubicBezTo>
                      <a:pt x="5415" y="1405"/>
                      <a:pt x="5481" y="1413"/>
                      <a:pt x="5615" y="1431"/>
                    </a:cubicBezTo>
                    <a:cubicBezTo>
                      <a:pt x="5800" y="1489"/>
                      <a:pt x="5892" y="1513"/>
                      <a:pt x="6067" y="1573"/>
                    </a:cubicBezTo>
                    <a:cubicBezTo>
                      <a:pt x="6283" y="1613"/>
                      <a:pt x="6444" y="1647"/>
                      <a:pt x="6610" y="1689"/>
                    </a:cubicBezTo>
                    <a:cubicBezTo>
                      <a:pt x="5750" y="1162"/>
                      <a:pt x="4847" y="695"/>
                      <a:pt x="3911" y="286"/>
                    </a:cubicBezTo>
                    <a:cubicBezTo>
                      <a:pt x="3853" y="286"/>
                      <a:pt x="3795" y="278"/>
                      <a:pt x="3718" y="270"/>
                    </a:cubicBezTo>
                    <a:cubicBezTo>
                      <a:pt x="3676" y="260"/>
                      <a:pt x="3652" y="251"/>
                      <a:pt x="3610" y="243"/>
                    </a:cubicBezTo>
                    <a:cubicBezTo>
                      <a:pt x="3552" y="270"/>
                      <a:pt x="3518" y="278"/>
                      <a:pt x="3460" y="294"/>
                    </a:cubicBezTo>
                    <a:cubicBezTo>
                      <a:pt x="3343" y="310"/>
                      <a:pt x="3285" y="320"/>
                      <a:pt x="3167" y="344"/>
                    </a:cubicBezTo>
                    <a:cubicBezTo>
                      <a:pt x="3016" y="320"/>
                      <a:pt x="2934" y="302"/>
                      <a:pt x="2784" y="278"/>
                    </a:cubicBezTo>
                    <a:lnTo>
                      <a:pt x="3243" y="278"/>
                    </a:lnTo>
                    <a:cubicBezTo>
                      <a:pt x="3217" y="201"/>
                      <a:pt x="3209" y="169"/>
                      <a:pt x="3193" y="93"/>
                    </a:cubicBezTo>
                    <a:cubicBezTo>
                      <a:pt x="3175" y="151"/>
                      <a:pt x="3167" y="185"/>
                      <a:pt x="3143" y="243"/>
                    </a:cubicBezTo>
                    <a:cubicBezTo>
                      <a:pt x="2984" y="219"/>
                      <a:pt x="2908" y="201"/>
                      <a:pt x="2742" y="177"/>
                    </a:cubicBezTo>
                    <a:cubicBezTo>
                      <a:pt x="2758" y="151"/>
                      <a:pt x="2766" y="135"/>
                      <a:pt x="2784" y="101"/>
                    </a:cubicBezTo>
                    <a:cubicBezTo>
                      <a:pt x="2692" y="77"/>
                      <a:pt x="2641" y="59"/>
                      <a:pt x="2557" y="43"/>
                    </a:cubicBezTo>
                    <a:cubicBezTo>
                      <a:pt x="2457" y="27"/>
                      <a:pt x="2407" y="19"/>
                      <a:pt x="2299" y="1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4"/>
              <p:cNvSpPr/>
              <p:nvPr/>
            </p:nvSpPr>
            <p:spPr>
              <a:xfrm>
                <a:off x="3151800" y="2886725"/>
                <a:ext cx="34885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13954" h="6251" extrusionOk="0">
                    <a:moveTo>
                      <a:pt x="5940" y="0"/>
                    </a:moveTo>
                    <a:cubicBezTo>
                      <a:pt x="5748" y="18"/>
                      <a:pt x="5647" y="26"/>
                      <a:pt x="5457" y="50"/>
                    </a:cubicBezTo>
                    <a:cubicBezTo>
                      <a:pt x="5288" y="58"/>
                      <a:pt x="5206" y="58"/>
                      <a:pt x="5038" y="76"/>
                    </a:cubicBezTo>
                    <a:cubicBezTo>
                      <a:pt x="4579" y="135"/>
                      <a:pt x="4354" y="169"/>
                      <a:pt x="3885" y="251"/>
                    </a:cubicBezTo>
                    <a:cubicBezTo>
                      <a:pt x="3684" y="327"/>
                      <a:pt x="3584" y="359"/>
                      <a:pt x="3383" y="435"/>
                    </a:cubicBezTo>
                    <a:cubicBezTo>
                      <a:pt x="3317" y="469"/>
                      <a:pt x="3283" y="485"/>
                      <a:pt x="3209" y="520"/>
                    </a:cubicBezTo>
                    <a:cubicBezTo>
                      <a:pt x="3066" y="536"/>
                      <a:pt x="3000" y="544"/>
                      <a:pt x="2850" y="570"/>
                    </a:cubicBezTo>
                    <a:cubicBezTo>
                      <a:pt x="2631" y="602"/>
                      <a:pt x="2523" y="620"/>
                      <a:pt x="2306" y="652"/>
                    </a:cubicBezTo>
                    <a:cubicBezTo>
                      <a:pt x="2198" y="694"/>
                      <a:pt x="2138" y="710"/>
                      <a:pt x="2030" y="752"/>
                    </a:cubicBezTo>
                    <a:cubicBezTo>
                      <a:pt x="1988" y="820"/>
                      <a:pt x="1972" y="852"/>
                      <a:pt x="1929" y="921"/>
                    </a:cubicBezTo>
                    <a:cubicBezTo>
                      <a:pt x="1747" y="1021"/>
                      <a:pt x="1655" y="1071"/>
                      <a:pt x="1462" y="1179"/>
                    </a:cubicBezTo>
                    <a:cubicBezTo>
                      <a:pt x="1436" y="1245"/>
                      <a:pt x="1420" y="1280"/>
                      <a:pt x="1396" y="1346"/>
                    </a:cubicBezTo>
                    <a:cubicBezTo>
                      <a:pt x="1428" y="1422"/>
                      <a:pt x="1446" y="1462"/>
                      <a:pt x="1486" y="1538"/>
                    </a:cubicBezTo>
                    <a:cubicBezTo>
                      <a:pt x="1396" y="1612"/>
                      <a:pt x="1346" y="1655"/>
                      <a:pt x="1254" y="1731"/>
                    </a:cubicBezTo>
                    <a:cubicBezTo>
                      <a:pt x="1103" y="1797"/>
                      <a:pt x="1027" y="1831"/>
                      <a:pt x="877" y="1905"/>
                    </a:cubicBezTo>
                    <a:cubicBezTo>
                      <a:pt x="794" y="1981"/>
                      <a:pt x="752" y="2024"/>
                      <a:pt x="660" y="2106"/>
                    </a:cubicBezTo>
                    <a:cubicBezTo>
                      <a:pt x="560" y="2214"/>
                      <a:pt x="502" y="2264"/>
                      <a:pt x="393" y="2364"/>
                    </a:cubicBezTo>
                    <a:cubicBezTo>
                      <a:pt x="243" y="2575"/>
                      <a:pt x="159" y="2683"/>
                      <a:pt x="0" y="2892"/>
                    </a:cubicBezTo>
                    <a:cubicBezTo>
                      <a:pt x="117" y="2916"/>
                      <a:pt x="183" y="2934"/>
                      <a:pt x="301" y="2966"/>
                    </a:cubicBezTo>
                    <a:cubicBezTo>
                      <a:pt x="325" y="3008"/>
                      <a:pt x="333" y="3026"/>
                      <a:pt x="359" y="3066"/>
                    </a:cubicBezTo>
                    <a:cubicBezTo>
                      <a:pt x="409" y="3108"/>
                      <a:pt x="433" y="3127"/>
                      <a:pt x="494" y="3167"/>
                    </a:cubicBezTo>
                    <a:cubicBezTo>
                      <a:pt x="476" y="3259"/>
                      <a:pt x="467" y="3309"/>
                      <a:pt x="451" y="3409"/>
                    </a:cubicBezTo>
                    <a:cubicBezTo>
                      <a:pt x="433" y="3467"/>
                      <a:pt x="425" y="3502"/>
                      <a:pt x="417" y="3568"/>
                    </a:cubicBezTo>
                    <a:cubicBezTo>
                      <a:pt x="476" y="3594"/>
                      <a:pt x="510" y="3602"/>
                      <a:pt x="568" y="3628"/>
                    </a:cubicBezTo>
                    <a:cubicBezTo>
                      <a:pt x="610" y="3660"/>
                      <a:pt x="626" y="3678"/>
                      <a:pt x="668" y="3710"/>
                    </a:cubicBezTo>
                    <a:cubicBezTo>
                      <a:pt x="845" y="3686"/>
                      <a:pt x="935" y="3678"/>
                      <a:pt x="1111" y="3652"/>
                    </a:cubicBezTo>
                    <a:cubicBezTo>
                      <a:pt x="1296" y="3668"/>
                      <a:pt x="1386" y="3678"/>
                      <a:pt x="1570" y="3694"/>
                    </a:cubicBezTo>
                    <a:cubicBezTo>
                      <a:pt x="1705" y="3694"/>
                      <a:pt x="1771" y="3702"/>
                      <a:pt x="1905" y="3702"/>
                    </a:cubicBezTo>
                    <a:cubicBezTo>
                      <a:pt x="2014" y="3736"/>
                      <a:pt x="2064" y="3752"/>
                      <a:pt x="2172" y="3786"/>
                    </a:cubicBezTo>
                    <a:cubicBezTo>
                      <a:pt x="2531" y="3768"/>
                      <a:pt x="2716" y="3768"/>
                      <a:pt x="3083" y="3768"/>
                    </a:cubicBezTo>
                    <a:cubicBezTo>
                      <a:pt x="3291" y="3760"/>
                      <a:pt x="3401" y="3760"/>
                      <a:pt x="3610" y="3752"/>
                    </a:cubicBezTo>
                    <a:cubicBezTo>
                      <a:pt x="3827" y="3702"/>
                      <a:pt x="3935" y="3686"/>
                      <a:pt x="4153" y="3636"/>
                    </a:cubicBezTo>
                    <a:cubicBezTo>
                      <a:pt x="4563" y="3552"/>
                      <a:pt x="4763" y="3510"/>
                      <a:pt x="5156" y="3443"/>
                    </a:cubicBezTo>
                    <a:cubicBezTo>
                      <a:pt x="5507" y="3367"/>
                      <a:pt x="5682" y="3335"/>
                      <a:pt x="6024" y="3277"/>
                    </a:cubicBezTo>
                    <a:cubicBezTo>
                      <a:pt x="6349" y="3209"/>
                      <a:pt x="6518" y="3185"/>
                      <a:pt x="6835" y="3143"/>
                    </a:cubicBezTo>
                    <a:cubicBezTo>
                      <a:pt x="7111" y="3201"/>
                      <a:pt x="7252" y="3235"/>
                      <a:pt x="7537" y="3301"/>
                    </a:cubicBezTo>
                    <a:cubicBezTo>
                      <a:pt x="7845" y="3293"/>
                      <a:pt x="8004" y="3293"/>
                      <a:pt x="8315" y="3293"/>
                    </a:cubicBezTo>
                    <a:cubicBezTo>
                      <a:pt x="8405" y="3393"/>
                      <a:pt x="8447" y="3443"/>
                      <a:pt x="8531" y="3552"/>
                    </a:cubicBezTo>
                    <a:lnTo>
                      <a:pt x="8531" y="3686"/>
                    </a:lnTo>
                    <a:cubicBezTo>
                      <a:pt x="8531" y="3718"/>
                      <a:pt x="8523" y="3736"/>
                      <a:pt x="8523" y="3768"/>
                    </a:cubicBezTo>
                    <a:cubicBezTo>
                      <a:pt x="8806" y="3869"/>
                      <a:pt x="8948" y="3929"/>
                      <a:pt x="9241" y="4037"/>
                    </a:cubicBezTo>
                    <a:cubicBezTo>
                      <a:pt x="9418" y="4145"/>
                      <a:pt x="9508" y="4203"/>
                      <a:pt x="9684" y="4320"/>
                    </a:cubicBezTo>
                    <a:cubicBezTo>
                      <a:pt x="9700" y="4354"/>
                      <a:pt x="9708" y="4370"/>
                      <a:pt x="9726" y="4412"/>
                    </a:cubicBezTo>
                    <a:cubicBezTo>
                      <a:pt x="9801" y="4488"/>
                      <a:pt x="9843" y="4520"/>
                      <a:pt x="9909" y="4596"/>
                    </a:cubicBezTo>
                    <a:cubicBezTo>
                      <a:pt x="9801" y="4663"/>
                      <a:pt x="9742" y="4705"/>
                      <a:pt x="9626" y="4771"/>
                    </a:cubicBezTo>
                    <a:cubicBezTo>
                      <a:pt x="9568" y="4871"/>
                      <a:pt x="9534" y="4931"/>
                      <a:pt x="9468" y="5032"/>
                    </a:cubicBezTo>
                    <a:cubicBezTo>
                      <a:pt x="9642" y="5156"/>
                      <a:pt x="9726" y="5214"/>
                      <a:pt x="9893" y="5340"/>
                    </a:cubicBezTo>
                    <a:cubicBezTo>
                      <a:pt x="9985" y="5473"/>
                      <a:pt x="10035" y="5533"/>
                      <a:pt x="10127" y="5665"/>
                    </a:cubicBezTo>
                    <a:cubicBezTo>
                      <a:pt x="10202" y="5734"/>
                      <a:pt x="10236" y="5766"/>
                      <a:pt x="10310" y="5842"/>
                    </a:cubicBezTo>
                    <a:cubicBezTo>
                      <a:pt x="10402" y="5908"/>
                      <a:pt x="10452" y="5950"/>
                      <a:pt x="10545" y="6016"/>
                    </a:cubicBezTo>
                    <a:cubicBezTo>
                      <a:pt x="10561" y="6066"/>
                      <a:pt x="10571" y="6084"/>
                      <a:pt x="10587" y="6125"/>
                    </a:cubicBezTo>
                    <a:cubicBezTo>
                      <a:pt x="10587" y="6167"/>
                      <a:pt x="10587" y="6185"/>
                      <a:pt x="10579" y="6217"/>
                    </a:cubicBezTo>
                    <a:cubicBezTo>
                      <a:pt x="10811" y="6235"/>
                      <a:pt x="10930" y="6235"/>
                      <a:pt x="11154" y="6251"/>
                    </a:cubicBezTo>
                    <a:cubicBezTo>
                      <a:pt x="11608" y="6221"/>
                      <a:pt x="12057" y="6195"/>
                      <a:pt x="12502" y="6195"/>
                    </a:cubicBezTo>
                    <a:cubicBezTo>
                      <a:pt x="12680" y="6195"/>
                      <a:pt x="12858" y="6199"/>
                      <a:pt x="13035" y="6209"/>
                    </a:cubicBezTo>
                    <a:cubicBezTo>
                      <a:pt x="13186" y="6193"/>
                      <a:pt x="13260" y="6185"/>
                      <a:pt x="13410" y="6175"/>
                    </a:cubicBezTo>
                    <a:cubicBezTo>
                      <a:pt x="13468" y="6135"/>
                      <a:pt x="13495" y="6117"/>
                      <a:pt x="13553" y="6074"/>
                    </a:cubicBezTo>
                    <a:cubicBezTo>
                      <a:pt x="13719" y="6093"/>
                      <a:pt x="13795" y="6101"/>
                      <a:pt x="13954" y="6125"/>
                    </a:cubicBezTo>
                    <a:cubicBezTo>
                      <a:pt x="12608" y="4019"/>
                      <a:pt x="10904" y="2174"/>
                      <a:pt x="8932" y="652"/>
                    </a:cubicBezTo>
                    <a:lnTo>
                      <a:pt x="8856" y="652"/>
                    </a:lnTo>
                    <a:cubicBezTo>
                      <a:pt x="8882" y="736"/>
                      <a:pt x="8890" y="778"/>
                      <a:pt x="8906" y="860"/>
                    </a:cubicBezTo>
                    <a:cubicBezTo>
                      <a:pt x="8740" y="810"/>
                      <a:pt x="8656" y="794"/>
                      <a:pt x="8481" y="752"/>
                    </a:cubicBezTo>
                    <a:cubicBezTo>
                      <a:pt x="8281" y="710"/>
                      <a:pt x="8172" y="686"/>
                      <a:pt x="7964" y="652"/>
                    </a:cubicBezTo>
                    <a:cubicBezTo>
                      <a:pt x="7871" y="610"/>
                      <a:pt x="7821" y="586"/>
                      <a:pt x="7729" y="544"/>
                    </a:cubicBezTo>
                    <a:cubicBezTo>
                      <a:pt x="7603" y="520"/>
                      <a:pt x="7537" y="501"/>
                      <a:pt x="7412" y="485"/>
                    </a:cubicBezTo>
                    <a:cubicBezTo>
                      <a:pt x="7151" y="459"/>
                      <a:pt x="7019" y="443"/>
                      <a:pt x="6760" y="435"/>
                    </a:cubicBezTo>
                    <a:cubicBezTo>
                      <a:pt x="6600" y="401"/>
                      <a:pt x="6526" y="385"/>
                      <a:pt x="6367" y="359"/>
                    </a:cubicBezTo>
                    <a:cubicBezTo>
                      <a:pt x="6391" y="309"/>
                      <a:pt x="6409" y="285"/>
                      <a:pt x="6434" y="235"/>
                    </a:cubicBezTo>
                    <a:cubicBezTo>
                      <a:pt x="6341" y="185"/>
                      <a:pt x="6291" y="159"/>
                      <a:pt x="6199" y="108"/>
                    </a:cubicBezTo>
                    <a:cubicBezTo>
                      <a:pt x="6099" y="68"/>
                      <a:pt x="6040" y="42"/>
                      <a:pt x="5940" y="0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4"/>
              <p:cNvSpPr/>
              <p:nvPr/>
            </p:nvSpPr>
            <p:spPr>
              <a:xfrm>
                <a:off x="3121250" y="2852875"/>
                <a:ext cx="28475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645" extrusionOk="0">
                    <a:moveTo>
                      <a:pt x="771" y="1"/>
                    </a:moveTo>
                    <a:cubicBezTo>
                      <a:pt x="570" y="69"/>
                      <a:pt x="470" y="109"/>
                      <a:pt x="270" y="177"/>
                    </a:cubicBezTo>
                    <a:cubicBezTo>
                      <a:pt x="252" y="209"/>
                      <a:pt x="244" y="227"/>
                      <a:pt x="228" y="259"/>
                    </a:cubicBezTo>
                    <a:cubicBezTo>
                      <a:pt x="135" y="293"/>
                      <a:pt x="93" y="309"/>
                      <a:pt x="1" y="343"/>
                    </a:cubicBezTo>
                    <a:cubicBezTo>
                      <a:pt x="101" y="386"/>
                      <a:pt x="143" y="410"/>
                      <a:pt x="244" y="452"/>
                    </a:cubicBezTo>
                    <a:cubicBezTo>
                      <a:pt x="236" y="528"/>
                      <a:pt x="236" y="570"/>
                      <a:pt x="228" y="644"/>
                    </a:cubicBezTo>
                    <a:cubicBezTo>
                      <a:pt x="470" y="570"/>
                      <a:pt x="595" y="536"/>
                      <a:pt x="837" y="470"/>
                    </a:cubicBezTo>
                    <a:cubicBezTo>
                      <a:pt x="964" y="386"/>
                      <a:pt x="1022" y="343"/>
                      <a:pt x="1138" y="259"/>
                    </a:cubicBezTo>
                    <a:cubicBezTo>
                      <a:pt x="1080" y="193"/>
                      <a:pt x="1054" y="169"/>
                      <a:pt x="996" y="101"/>
                    </a:cubicBezTo>
                    <a:cubicBezTo>
                      <a:pt x="903" y="59"/>
                      <a:pt x="863" y="43"/>
                      <a:pt x="771" y="1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4"/>
              <p:cNvSpPr/>
              <p:nvPr/>
            </p:nvSpPr>
            <p:spPr>
              <a:xfrm>
                <a:off x="3131100" y="2839950"/>
                <a:ext cx="70200" cy="24675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987" extrusionOk="0">
                    <a:moveTo>
                      <a:pt x="409" y="0"/>
                    </a:moveTo>
                    <a:cubicBezTo>
                      <a:pt x="277" y="84"/>
                      <a:pt x="209" y="116"/>
                      <a:pt x="76" y="201"/>
                    </a:cubicBezTo>
                    <a:cubicBezTo>
                      <a:pt x="50" y="243"/>
                      <a:pt x="34" y="267"/>
                      <a:pt x="0" y="309"/>
                    </a:cubicBezTo>
                    <a:cubicBezTo>
                      <a:pt x="126" y="351"/>
                      <a:pt x="193" y="367"/>
                      <a:pt x="319" y="401"/>
                    </a:cubicBezTo>
                    <a:cubicBezTo>
                      <a:pt x="351" y="425"/>
                      <a:pt x="377" y="435"/>
                      <a:pt x="409" y="451"/>
                    </a:cubicBezTo>
                    <a:cubicBezTo>
                      <a:pt x="477" y="425"/>
                      <a:pt x="501" y="417"/>
                      <a:pt x="570" y="401"/>
                    </a:cubicBezTo>
                    <a:cubicBezTo>
                      <a:pt x="636" y="435"/>
                      <a:pt x="670" y="443"/>
                      <a:pt x="736" y="475"/>
                    </a:cubicBezTo>
                    <a:cubicBezTo>
                      <a:pt x="844" y="459"/>
                      <a:pt x="902" y="443"/>
                      <a:pt x="1011" y="425"/>
                    </a:cubicBezTo>
                    <a:cubicBezTo>
                      <a:pt x="1121" y="451"/>
                      <a:pt x="1179" y="459"/>
                      <a:pt x="1287" y="485"/>
                    </a:cubicBezTo>
                    <a:cubicBezTo>
                      <a:pt x="1237" y="526"/>
                      <a:pt x="1211" y="544"/>
                      <a:pt x="1161" y="586"/>
                    </a:cubicBezTo>
                    <a:cubicBezTo>
                      <a:pt x="1137" y="610"/>
                      <a:pt x="1129" y="626"/>
                      <a:pt x="1111" y="652"/>
                    </a:cubicBezTo>
                    <a:lnTo>
                      <a:pt x="1171" y="768"/>
                    </a:lnTo>
                    <a:cubicBezTo>
                      <a:pt x="1362" y="768"/>
                      <a:pt x="1454" y="768"/>
                      <a:pt x="1646" y="776"/>
                    </a:cubicBezTo>
                    <a:cubicBezTo>
                      <a:pt x="1530" y="836"/>
                      <a:pt x="1480" y="868"/>
                      <a:pt x="1362" y="937"/>
                    </a:cubicBezTo>
                    <a:cubicBezTo>
                      <a:pt x="1396" y="953"/>
                      <a:pt x="1412" y="969"/>
                      <a:pt x="1446" y="987"/>
                    </a:cubicBezTo>
                    <a:cubicBezTo>
                      <a:pt x="1538" y="961"/>
                      <a:pt x="1580" y="953"/>
                      <a:pt x="1673" y="919"/>
                    </a:cubicBezTo>
                    <a:cubicBezTo>
                      <a:pt x="1723" y="895"/>
                      <a:pt x="1755" y="876"/>
                      <a:pt x="1805" y="844"/>
                    </a:cubicBezTo>
                    <a:cubicBezTo>
                      <a:pt x="2013" y="786"/>
                      <a:pt x="2114" y="760"/>
                      <a:pt x="2324" y="702"/>
                    </a:cubicBezTo>
                    <a:cubicBezTo>
                      <a:pt x="2515" y="636"/>
                      <a:pt x="2615" y="602"/>
                      <a:pt x="2808" y="536"/>
                    </a:cubicBezTo>
                    <a:cubicBezTo>
                      <a:pt x="2733" y="518"/>
                      <a:pt x="2699" y="509"/>
                      <a:pt x="2633" y="493"/>
                    </a:cubicBezTo>
                    <a:cubicBezTo>
                      <a:pt x="2583" y="425"/>
                      <a:pt x="2565" y="401"/>
                      <a:pt x="2515" y="335"/>
                    </a:cubicBezTo>
                    <a:cubicBezTo>
                      <a:pt x="2398" y="351"/>
                      <a:pt x="2340" y="359"/>
                      <a:pt x="2224" y="385"/>
                    </a:cubicBezTo>
                    <a:cubicBezTo>
                      <a:pt x="1905" y="317"/>
                      <a:pt x="1747" y="293"/>
                      <a:pt x="1438" y="243"/>
                    </a:cubicBezTo>
                    <a:cubicBezTo>
                      <a:pt x="1346" y="225"/>
                      <a:pt x="1295" y="217"/>
                      <a:pt x="1203" y="209"/>
                    </a:cubicBezTo>
                    <a:cubicBezTo>
                      <a:pt x="1121" y="209"/>
                      <a:pt x="1079" y="209"/>
                      <a:pt x="987" y="217"/>
                    </a:cubicBezTo>
                    <a:cubicBezTo>
                      <a:pt x="971" y="143"/>
                      <a:pt x="953" y="100"/>
                      <a:pt x="937" y="34"/>
                    </a:cubicBezTo>
                    <a:cubicBezTo>
                      <a:pt x="752" y="58"/>
                      <a:pt x="660" y="66"/>
                      <a:pt x="477" y="100"/>
                    </a:cubicBezTo>
                    <a:cubicBezTo>
                      <a:pt x="451" y="58"/>
                      <a:pt x="435" y="42"/>
                      <a:pt x="409" y="0"/>
                    </a:cubicBezTo>
                    <a:close/>
                  </a:path>
                </a:pathLst>
              </a:custGeom>
              <a:solidFill>
                <a:schemeClr val="lt2">
                  <a:alpha val="2849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5" name="Google Shape;135;p14"/>
          <p:cNvSpPr/>
          <p:nvPr/>
        </p:nvSpPr>
        <p:spPr>
          <a:xfrm>
            <a:off x="7062450" y="3352196"/>
            <a:ext cx="2210903" cy="664969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4"/>
          <p:cNvSpPr/>
          <p:nvPr/>
        </p:nvSpPr>
        <p:spPr>
          <a:xfrm>
            <a:off x="0" y="0"/>
            <a:ext cx="2282337" cy="2419743"/>
          </a:xfrm>
          <a:custGeom>
            <a:avLst/>
            <a:gdLst/>
            <a:ahLst/>
            <a:cxnLst/>
            <a:rect l="l" t="t" r="r" b="b"/>
            <a:pathLst>
              <a:path w="12358" h="13102" extrusionOk="0">
                <a:moveTo>
                  <a:pt x="6901" y="3376"/>
                </a:moveTo>
                <a:cubicBezTo>
                  <a:pt x="6909" y="3376"/>
                  <a:pt x="6909" y="3384"/>
                  <a:pt x="6919" y="3392"/>
                </a:cubicBezTo>
                <a:cubicBezTo>
                  <a:pt x="6909" y="3392"/>
                  <a:pt x="6901" y="3400"/>
                  <a:pt x="6893" y="3400"/>
                </a:cubicBezTo>
                <a:cubicBezTo>
                  <a:pt x="6893" y="3392"/>
                  <a:pt x="6901" y="3384"/>
                  <a:pt x="6901" y="3376"/>
                </a:cubicBezTo>
                <a:close/>
                <a:moveTo>
                  <a:pt x="6600" y="3727"/>
                </a:moveTo>
                <a:lnTo>
                  <a:pt x="6600" y="3727"/>
                </a:lnTo>
                <a:cubicBezTo>
                  <a:pt x="6584" y="3751"/>
                  <a:pt x="6576" y="3769"/>
                  <a:pt x="6568" y="3793"/>
                </a:cubicBezTo>
                <a:cubicBezTo>
                  <a:pt x="6568" y="3793"/>
                  <a:pt x="6558" y="3793"/>
                  <a:pt x="6558" y="3801"/>
                </a:cubicBezTo>
                <a:cubicBezTo>
                  <a:pt x="6550" y="3785"/>
                  <a:pt x="6534" y="3769"/>
                  <a:pt x="6526" y="3751"/>
                </a:cubicBezTo>
                <a:cubicBezTo>
                  <a:pt x="6550" y="3743"/>
                  <a:pt x="6576" y="3735"/>
                  <a:pt x="6600" y="3727"/>
                </a:cubicBezTo>
                <a:close/>
                <a:moveTo>
                  <a:pt x="0" y="1"/>
                </a:moveTo>
                <a:lnTo>
                  <a:pt x="0" y="13102"/>
                </a:lnTo>
                <a:cubicBezTo>
                  <a:pt x="191" y="12959"/>
                  <a:pt x="333" y="12759"/>
                  <a:pt x="401" y="12508"/>
                </a:cubicBezTo>
                <a:cubicBezTo>
                  <a:pt x="491" y="12141"/>
                  <a:pt x="375" y="11772"/>
                  <a:pt x="124" y="11532"/>
                </a:cubicBezTo>
                <a:cubicBezTo>
                  <a:pt x="491" y="11389"/>
                  <a:pt x="742" y="11012"/>
                  <a:pt x="710" y="10587"/>
                </a:cubicBezTo>
                <a:cubicBezTo>
                  <a:pt x="702" y="10411"/>
                  <a:pt x="634" y="10244"/>
                  <a:pt x="534" y="10110"/>
                </a:cubicBezTo>
                <a:cubicBezTo>
                  <a:pt x="576" y="10001"/>
                  <a:pt x="602" y="9885"/>
                  <a:pt x="610" y="9767"/>
                </a:cubicBezTo>
                <a:cubicBezTo>
                  <a:pt x="826" y="9643"/>
                  <a:pt x="993" y="9442"/>
                  <a:pt x="1069" y="9207"/>
                </a:cubicBezTo>
                <a:cubicBezTo>
                  <a:pt x="1095" y="9209"/>
                  <a:pt x="1121" y="9210"/>
                  <a:pt x="1147" y="9210"/>
                </a:cubicBezTo>
                <a:cubicBezTo>
                  <a:pt x="1739" y="9210"/>
                  <a:pt x="2232" y="8756"/>
                  <a:pt x="2272" y="8163"/>
                </a:cubicBezTo>
                <a:cubicBezTo>
                  <a:pt x="2288" y="7922"/>
                  <a:pt x="2230" y="7687"/>
                  <a:pt x="2114" y="7495"/>
                </a:cubicBezTo>
                <a:cubicBezTo>
                  <a:pt x="2280" y="7302"/>
                  <a:pt x="2381" y="7078"/>
                  <a:pt x="2415" y="6835"/>
                </a:cubicBezTo>
                <a:cubicBezTo>
                  <a:pt x="2518" y="6882"/>
                  <a:pt x="2629" y="6905"/>
                  <a:pt x="2741" y="6905"/>
                </a:cubicBezTo>
                <a:cubicBezTo>
                  <a:pt x="2928" y="6905"/>
                  <a:pt x="3115" y="6840"/>
                  <a:pt x="3267" y="6709"/>
                </a:cubicBezTo>
                <a:cubicBezTo>
                  <a:pt x="3484" y="6518"/>
                  <a:pt x="3576" y="6233"/>
                  <a:pt x="3526" y="5975"/>
                </a:cubicBezTo>
                <a:lnTo>
                  <a:pt x="3526" y="5975"/>
                </a:lnTo>
                <a:cubicBezTo>
                  <a:pt x="3699" y="6094"/>
                  <a:pt x="3906" y="6155"/>
                  <a:pt x="4113" y="6155"/>
                </a:cubicBezTo>
                <a:cubicBezTo>
                  <a:pt x="4353" y="6155"/>
                  <a:pt x="4594" y="6073"/>
                  <a:pt x="4787" y="5906"/>
                </a:cubicBezTo>
                <a:cubicBezTo>
                  <a:pt x="4895" y="5816"/>
                  <a:pt x="4980" y="5706"/>
                  <a:pt x="5038" y="5590"/>
                </a:cubicBezTo>
                <a:cubicBezTo>
                  <a:pt x="5038" y="5598"/>
                  <a:pt x="5046" y="5598"/>
                  <a:pt x="5046" y="5606"/>
                </a:cubicBezTo>
                <a:cubicBezTo>
                  <a:pt x="5174" y="5753"/>
                  <a:pt x="5352" y="5826"/>
                  <a:pt x="5531" y="5826"/>
                </a:cubicBezTo>
                <a:cubicBezTo>
                  <a:pt x="5679" y="5826"/>
                  <a:pt x="5827" y="5776"/>
                  <a:pt x="5948" y="5674"/>
                </a:cubicBezTo>
                <a:cubicBezTo>
                  <a:pt x="6125" y="5515"/>
                  <a:pt x="6199" y="5289"/>
                  <a:pt x="6157" y="5072"/>
                </a:cubicBezTo>
                <a:cubicBezTo>
                  <a:pt x="6175" y="5064"/>
                  <a:pt x="6199" y="5054"/>
                  <a:pt x="6217" y="5038"/>
                </a:cubicBezTo>
                <a:cubicBezTo>
                  <a:pt x="6299" y="5122"/>
                  <a:pt x="6407" y="5181"/>
                  <a:pt x="6534" y="5215"/>
                </a:cubicBezTo>
                <a:cubicBezTo>
                  <a:pt x="6592" y="5229"/>
                  <a:pt x="6649" y="5236"/>
                  <a:pt x="6706" y="5236"/>
                </a:cubicBezTo>
                <a:cubicBezTo>
                  <a:pt x="7011" y="5236"/>
                  <a:pt x="7288" y="5041"/>
                  <a:pt x="7386" y="4745"/>
                </a:cubicBezTo>
                <a:cubicBezTo>
                  <a:pt x="7661" y="4695"/>
                  <a:pt x="7887" y="4487"/>
                  <a:pt x="7954" y="4212"/>
                </a:cubicBezTo>
                <a:cubicBezTo>
                  <a:pt x="8004" y="4027"/>
                  <a:pt x="7972" y="3843"/>
                  <a:pt x="7895" y="3693"/>
                </a:cubicBezTo>
                <a:cubicBezTo>
                  <a:pt x="8230" y="3618"/>
                  <a:pt x="8513" y="3376"/>
                  <a:pt x="8639" y="3041"/>
                </a:cubicBezTo>
                <a:cubicBezTo>
                  <a:pt x="8681" y="3059"/>
                  <a:pt x="8724" y="3067"/>
                  <a:pt x="8774" y="3083"/>
                </a:cubicBezTo>
                <a:cubicBezTo>
                  <a:pt x="8872" y="3107"/>
                  <a:pt x="8971" y="3119"/>
                  <a:pt x="9069" y="3119"/>
                </a:cubicBezTo>
                <a:cubicBezTo>
                  <a:pt x="9507" y="3119"/>
                  <a:pt x="9916" y="2883"/>
                  <a:pt x="10135" y="2507"/>
                </a:cubicBezTo>
                <a:cubicBezTo>
                  <a:pt x="10141" y="2507"/>
                  <a:pt x="10147" y="2508"/>
                  <a:pt x="10152" y="2508"/>
                </a:cubicBezTo>
                <a:cubicBezTo>
                  <a:pt x="10547" y="2508"/>
                  <a:pt x="10913" y="2233"/>
                  <a:pt x="11012" y="1830"/>
                </a:cubicBezTo>
                <a:cubicBezTo>
                  <a:pt x="11080" y="1579"/>
                  <a:pt x="11030" y="1328"/>
                  <a:pt x="10895" y="1128"/>
                </a:cubicBezTo>
                <a:cubicBezTo>
                  <a:pt x="10962" y="1053"/>
                  <a:pt x="11012" y="961"/>
                  <a:pt x="11046" y="861"/>
                </a:cubicBezTo>
                <a:cubicBezTo>
                  <a:pt x="11054" y="835"/>
                  <a:pt x="11062" y="811"/>
                  <a:pt x="11062" y="785"/>
                </a:cubicBezTo>
                <a:cubicBezTo>
                  <a:pt x="11160" y="814"/>
                  <a:pt x="11259" y="828"/>
                  <a:pt x="11358" y="828"/>
                </a:cubicBezTo>
                <a:cubicBezTo>
                  <a:pt x="11715" y="828"/>
                  <a:pt x="12059" y="643"/>
                  <a:pt x="12249" y="309"/>
                </a:cubicBezTo>
                <a:cubicBezTo>
                  <a:pt x="12299" y="209"/>
                  <a:pt x="12341" y="101"/>
                  <a:pt x="12357" y="1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4"/>
          <p:cNvSpPr/>
          <p:nvPr/>
        </p:nvSpPr>
        <p:spPr>
          <a:xfrm>
            <a:off x="7308402" y="1627676"/>
            <a:ext cx="1040227" cy="312887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title"/>
          </p:nvPr>
        </p:nvSpPr>
        <p:spPr>
          <a:xfrm>
            <a:off x="2081550" y="378775"/>
            <a:ext cx="49809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subTitle" idx="1"/>
          </p:nvPr>
        </p:nvSpPr>
        <p:spPr>
          <a:xfrm>
            <a:off x="2810400" y="3625200"/>
            <a:ext cx="35232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ONE_COLUMN_TEXT_1">
    <p:bg>
      <p:bgPr>
        <a:solidFill>
          <a:schemeClr val="dk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/>
          <p:nvPr/>
        </p:nvSpPr>
        <p:spPr>
          <a:xfrm flipH="1">
            <a:off x="-627346" y="323850"/>
            <a:ext cx="5256221" cy="1797032"/>
          </a:xfrm>
          <a:custGeom>
            <a:avLst/>
            <a:gdLst/>
            <a:ahLst/>
            <a:cxnLst/>
            <a:rect l="l" t="t" r="r" b="b"/>
            <a:pathLst>
              <a:path w="192166" h="65699" extrusionOk="0">
                <a:moveTo>
                  <a:pt x="179233" y="54153"/>
                </a:moveTo>
                <a:cubicBezTo>
                  <a:pt x="182341" y="50544"/>
                  <a:pt x="184196" y="45799"/>
                  <a:pt x="184079" y="40636"/>
                </a:cubicBezTo>
                <a:cubicBezTo>
                  <a:pt x="183845" y="30343"/>
                  <a:pt x="175624" y="21739"/>
                  <a:pt x="165315" y="21087"/>
                </a:cubicBezTo>
                <a:cubicBezTo>
                  <a:pt x="153686" y="20352"/>
                  <a:pt x="144011" y="29592"/>
                  <a:pt x="144011" y="41087"/>
                </a:cubicBezTo>
                <a:cubicBezTo>
                  <a:pt x="144011" y="41221"/>
                  <a:pt x="144011" y="41371"/>
                  <a:pt x="144045" y="41521"/>
                </a:cubicBezTo>
                <a:cubicBezTo>
                  <a:pt x="141505" y="38681"/>
                  <a:pt x="137829" y="36860"/>
                  <a:pt x="133719" y="36860"/>
                </a:cubicBezTo>
                <a:cubicBezTo>
                  <a:pt x="132633" y="36860"/>
                  <a:pt x="131580" y="36993"/>
                  <a:pt x="130594" y="37244"/>
                </a:cubicBezTo>
                <a:cubicBezTo>
                  <a:pt x="129709" y="28171"/>
                  <a:pt x="122056" y="21070"/>
                  <a:pt x="112766" y="21070"/>
                </a:cubicBezTo>
                <a:cubicBezTo>
                  <a:pt x="112766" y="20920"/>
                  <a:pt x="112783" y="20753"/>
                  <a:pt x="112783" y="20602"/>
                </a:cubicBezTo>
                <a:cubicBezTo>
                  <a:pt x="112783" y="9525"/>
                  <a:pt x="103811" y="535"/>
                  <a:pt x="92716" y="535"/>
                </a:cubicBezTo>
                <a:cubicBezTo>
                  <a:pt x="83760" y="535"/>
                  <a:pt x="76175" y="6400"/>
                  <a:pt x="73585" y="14504"/>
                </a:cubicBezTo>
                <a:cubicBezTo>
                  <a:pt x="68455" y="5732"/>
                  <a:pt x="58714" y="1"/>
                  <a:pt x="47687" y="586"/>
                </a:cubicBezTo>
                <a:cubicBezTo>
                  <a:pt x="33735" y="1337"/>
                  <a:pt x="22289" y="12465"/>
                  <a:pt x="21170" y="26400"/>
                </a:cubicBezTo>
                <a:cubicBezTo>
                  <a:pt x="20853" y="30260"/>
                  <a:pt x="21337" y="33969"/>
                  <a:pt x="22440" y="37428"/>
                </a:cubicBezTo>
                <a:cubicBezTo>
                  <a:pt x="17828" y="39399"/>
                  <a:pt x="14570" y="43994"/>
                  <a:pt x="14570" y="49341"/>
                </a:cubicBezTo>
                <a:cubicBezTo>
                  <a:pt x="14570" y="52499"/>
                  <a:pt x="15690" y="55406"/>
                  <a:pt x="17578" y="57662"/>
                </a:cubicBezTo>
                <a:cubicBezTo>
                  <a:pt x="7185" y="58497"/>
                  <a:pt x="0" y="60268"/>
                  <a:pt x="0" y="62340"/>
                </a:cubicBezTo>
                <a:cubicBezTo>
                  <a:pt x="0" y="65197"/>
                  <a:pt x="192149" y="65699"/>
                  <a:pt x="192149" y="61121"/>
                </a:cubicBezTo>
                <a:cubicBezTo>
                  <a:pt x="192166" y="58180"/>
                  <a:pt x="187003" y="55623"/>
                  <a:pt x="179233" y="54153"/>
                </a:cubicBez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5"/>
          <p:cNvSpPr/>
          <p:nvPr/>
        </p:nvSpPr>
        <p:spPr>
          <a:xfrm>
            <a:off x="790573" y="3262176"/>
            <a:ext cx="1420196" cy="427124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" name="Google Shape;143;p15"/>
          <p:cNvGrpSpPr/>
          <p:nvPr/>
        </p:nvGrpSpPr>
        <p:grpSpPr>
          <a:xfrm>
            <a:off x="7644590" y="135856"/>
            <a:ext cx="1252660" cy="1204643"/>
            <a:chOff x="7384701" y="199425"/>
            <a:chExt cx="1572114" cy="1511851"/>
          </a:xfrm>
        </p:grpSpPr>
        <p:sp>
          <p:nvSpPr>
            <p:cNvPr id="144" name="Google Shape;144;p15"/>
            <p:cNvSpPr/>
            <p:nvPr/>
          </p:nvSpPr>
          <p:spPr>
            <a:xfrm>
              <a:off x="7667792" y="461179"/>
              <a:ext cx="1027203" cy="988217"/>
            </a:xfrm>
            <a:custGeom>
              <a:avLst/>
              <a:gdLst/>
              <a:ahLst/>
              <a:cxnLst/>
              <a:rect l="l" t="t" r="r" b="b"/>
              <a:pathLst>
                <a:path w="16125" h="15513" extrusionOk="0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7384701" y="199425"/>
              <a:ext cx="1572114" cy="1511851"/>
            </a:xfrm>
            <a:custGeom>
              <a:avLst/>
              <a:gdLst/>
              <a:ahLst/>
              <a:cxnLst/>
              <a:rect l="l" t="t" r="r" b="b"/>
              <a:pathLst>
                <a:path w="24679" h="23733" extrusionOk="0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7792329" y="546731"/>
              <a:ext cx="816411" cy="816475"/>
            </a:xfrm>
            <a:custGeom>
              <a:avLst/>
              <a:gdLst/>
              <a:ahLst/>
              <a:cxnLst/>
              <a:rect l="l" t="t" r="r" b="b"/>
              <a:pathLst>
                <a:path w="12816" h="12817" extrusionOk="0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1632750" y="938325"/>
            <a:ext cx="58785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2311200" y="1854050"/>
            <a:ext cx="4521600" cy="22368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dist="114300" dir="3000000" algn="bl" rotWithShape="0">
              <a:schemeClr val="lt1"/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MAIN_POINT_1_1">
    <p:bg>
      <p:bgPr>
        <a:solidFill>
          <a:schemeClr val="dk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/>
          <p:nvPr/>
        </p:nvSpPr>
        <p:spPr>
          <a:xfrm>
            <a:off x="2454200" y="1631275"/>
            <a:ext cx="4048200" cy="404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7"/>
          <p:cNvSpPr/>
          <p:nvPr/>
        </p:nvSpPr>
        <p:spPr>
          <a:xfrm>
            <a:off x="5168475" y="3643450"/>
            <a:ext cx="4374003" cy="1706364"/>
          </a:xfrm>
          <a:custGeom>
            <a:avLst/>
            <a:gdLst/>
            <a:ahLst/>
            <a:cxnLst/>
            <a:rect l="l" t="t" r="r" b="b"/>
            <a:pathLst>
              <a:path w="24459" h="8800" extrusionOk="0">
                <a:moveTo>
                  <a:pt x="23020" y="0"/>
                </a:moveTo>
                <a:cubicBezTo>
                  <a:pt x="22226" y="0"/>
                  <a:pt x="21582" y="644"/>
                  <a:pt x="21582" y="1438"/>
                </a:cubicBezTo>
                <a:cubicBezTo>
                  <a:pt x="21582" y="1522"/>
                  <a:pt x="21592" y="1597"/>
                  <a:pt x="21608" y="1681"/>
                </a:cubicBezTo>
                <a:cubicBezTo>
                  <a:pt x="21492" y="1663"/>
                  <a:pt x="21366" y="1655"/>
                  <a:pt x="21241" y="1655"/>
                </a:cubicBezTo>
                <a:cubicBezTo>
                  <a:pt x="20163" y="1655"/>
                  <a:pt x="19226" y="2298"/>
                  <a:pt x="18809" y="3217"/>
                </a:cubicBezTo>
                <a:cubicBezTo>
                  <a:pt x="18642" y="3167"/>
                  <a:pt x="18466" y="3143"/>
                  <a:pt x="18292" y="3143"/>
                </a:cubicBezTo>
                <a:cubicBezTo>
                  <a:pt x="18115" y="3143"/>
                  <a:pt x="17957" y="3167"/>
                  <a:pt x="17798" y="3209"/>
                </a:cubicBezTo>
                <a:cubicBezTo>
                  <a:pt x="17798" y="2214"/>
                  <a:pt x="16996" y="1412"/>
                  <a:pt x="16001" y="1412"/>
                </a:cubicBezTo>
                <a:cubicBezTo>
                  <a:pt x="15165" y="1412"/>
                  <a:pt x="14463" y="1982"/>
                  <a:pt x="14263" y="2758"/>
                </a:cubicBezTo>
                <a:cubicBezTo>
                  <a:pt x="13587" y="2826"/>
                  <a:pt x="13043" y="3377"/>
                  <a:pt x="12985" y="4069"/>
                </a:cubicBezTo>
                <a:cubicBezTo>
                  <a:pt x="12500" y="3444"/>
                  <a:pt x="11740" y="3042"/>
                  <a:pt x="10888" y="3042"/>
                </a:cubicBezTo>
                <a:cubicBezTo>
                  <a:pt x="9743" y="3042"/>
                  <a:pt x="8766" y="3760"/>
                  <a:pt x="8389" y="4771"/>
                </a:cubicBezTo>
                <a:cubicBezTo>
                  <a:pt x="8130" y="4621"/>
                  <a:pt x="7821" y="4530"/>
                  <a:pt x="7495" y="4530"/>
                </a:cubicBezTo>
                <a:cubicBezTo>
                  <a:pt x="7103" y="4530"/>
                  <a:pt x="6743" y="4663"/>
                  <a:pt x="6452" y="4871"/>
                </a:cubicBezTo>
                <a:cubicBezTo>
                  <a:pt x="6151" y="4111"/>
                  <a:pt x="5407" y="3578"/>
                  <a:pt x="4537" y="3578"/>
                </a:cubicBezTo>
                <a:cubicBezTo>
                  <a:pt x="3410" y="3578"/>
                  <a:pt x="2491" y="4488"/>
                  <a:pt x="2491" y="5623"/>
                </a:cubicBezTo>
                <a:cubicBezTo>
                  <a:pt x="2491" y="5766"/>
                  <a:pt x="2507" y="5916"/>
                  <a:pt x="2531" y="6051"/>
                </a:cubicBezTo>
                <a:cubicBezTo>
                  <a:pt x="2465" y="6043"/>
                  <a:pt x="2391" y="6034"/>
                  <a:pt x="2315" y="6034"/>
                </a:cubicBezTo>
                <a:cubicBezTo>
                  <a:pt x="1863" y="6034"/>
                  <a:pt x="1462" y="6259"/>
                  <a:pt x="1204" y="6602"/>
                </a:cubicBezTo>
                <a:cubicBezTo>
                  <a:pt x="1170" y="6594"/>
                  <a:pt x="1137" y="6594"/>
                  <a:pt x="1103" y="6594"/>
                </a:cubicBezTo>
                <a:cubicBezTo>
                  <a:pt x="494" y="6594"/>
                  <a:pt x="0" y="7087"/>
                  <a:pt x="0" y="7697"/>
                </a:cubicBezTo>
                <a:cubicBezTo>
                  <a:pt x="0" y="8248"/>
                  <a:pt x="409" y="8708"/>
                  <a:pt x="937" y="8782"/>
                </a:cubicBezTo>
                <a:lnTo>
                  <a:pt x="937" y="8800"/>
                </a:lnTo>
                <a:lnTo>
                  <a:pt x="24458" y="8800"/>
                </a:lnTo>
                <a:lnTo>
                  <a:pt x="24458" y="1731"/>
                </a:lnTo>
                <a:lnTo>
                  <a:pt x="24432" y="1731"/>
                </a:lnTo>
                <a:cubicBezTo>
                  <a:pt x="24450" y="1639"/>
                  <a:pt x="24458" y="1538"/>
                  <a:pt x="24458" y="1438"/>
                </a:cubicBezTo>
                <a:cubicBezTo>
                  <a:pt x="24458" y="644"/>
                  <a:pt x="23814" y="0"/>
                  <a:pt x="23020" y="0"/>
                </a:cubicBez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7"/>
          <p:cNvSpPr/>
          <p:nvPr/>
        </p:nvSpPr>
        <p:spPr>
          <a:xfrm>
            <a:off x="0" y="3261675"/>
            <a:ext cx="3801252" cy="2088151"/>
          </a:xfrm>
          <a:custGeom>
            <a:avLst/>
            <a:gdLst/>
            <a:ahLst/>
            <a:cxnLst/>
            <a:rect l="l" t="t" r="r" b="b"/>
            <a:pathLst>
              <a:path w="16327" h="8582" extrusionOk="0">
                <a:moveTo>
                  <a:pt x="1697" y="1"/>
                </a:moveTo>
                <a:cubicBezTo>
                  <a:pt x="760" y="1"/>
                  <a:pt x="0" y="761"/>
                  <a:pt x="0" y="1695"/>
                </a:cubicBezTo>
                <a:lnTo>
                  <a:pt x="0" y="8582"/>
                </a:lnTo>
                <a:lnTo>
                  <a:pt x="15283" y="8582"/>
                </a:lnTo>
                <a:cubicBezTo>
                  <a:pt x="15859" y="8582"/>
                  <a:pt x="16326" y="8113"/>
                  <a:pt x="16326" y="7545"/>
                </a:cubicBezTo>
                <a:cubicBezTo>
                  <a:pt x="16326" y="6970"/>
                  <a:pt x="15859" y="6500"/>
                  <a:pt x="15283" y="6500"/>
                </a:cubicBezTo>
                <a:cubicBezTo>
                  <a:pt x="15265" y="6500"/>
                  <a:pt x="15241" y="6500"/>
                  <a:pt x="15223" y="6508"/>
                </a:cubicBezTo>
                <a:cubicBezTo>
                  <a:pt x="15057" y="5957"/>
                  <a:pt x="14598" y="5540"/>
                  <a:pt x="14020" y="5439"/>
                </a:cubicBezTo>
                <a:cubicBezTo>
                  <a:pt x="13888" y="4980"/>
                  <a:pt x="13468" y="4645"/>
                  <a:pt x="12967" y="4645"/>
                </a:cubicBezTo>
                <a:cubicBezTo>
                  <a:pt x="12716" y="4645"/>
                  <a:pt x="12492" y="4730"/>
                  <a:pt x="12307" y="4864"/>
                </a:cubicBezTo>
                <a:cubicBezTo>
                  <a:pt x="12249" y="4822"/>
                  <a:pt x="12183" y="4788"/>
                  <a:pt x="12115" y="4754"/>
                </a:cubicBezTo>
                <a:cubicBezTo>
                  <a:pt x="11874" y="4495"/>
                  <a:pt x="11539" y="4320"/>
                  <a:pt x="11154" y="4294"/>
                </a:cubicBezTo>
                <a:cubicBezTo>
                  <a:pt x="11172" y="4236"/>
                  <a:pt x="11180" y="4170"/>
                  <a:pt x="11180" y="4112"/>
                </a:cubicBezTo>
                <a:cubicBezTo>
                  <a:pt x="11188" y="4078"/>
                  <a:pt x="11188" y="4044"/>
                  <a:pt x="11188" y="4012"/>
                </a:cubicBezTo>
                <a:cubicBezTo>
                  <a:pt x="11188" y="3476"/>
                  <a:pt x="10904" y="3009"/>
                  <a:pt x="10478" y="2748"/>
                </a:cubicBezTo>
                <a:cubicBezTo>
                  <a:pt x="10370" y="2682"/>
                  <a:pt x="10252" y="2632"/>
                  <a:pt x="10127" y="2598"/>
                </a:cubicBezTo>
                <a:cubicBezTo>
                  <a:pt x="9993" y="2558"/>
                  <a:pt x="9859" y="2532"/>
                  <a:pt x="9708" y="2532"/>
                </a:cubicBezTo>
                <a:cubicBezTo>
                  <a:pt x="9317" y="2532"/>
                  <a:pt x="8956" y="2690"/>
                  <a:pt x="8698" y="2941"/>
                </a:cubicBezTo>
                <a:cubicBezTo>
                  <a:pt x="8648" y="2991"/>
                  <a:pt x="8597" y="3041"/>
                  <a:pt x="8555" y="3091"/>
                </a:cubicBezTo>
                <a:cubicBezTo>
                  <a:pt x="8531" y="3059"/>
                  <a:pt x="8505" y="3025"/>
                  <a:pt x="8481" y="2991"/>
                </a:cubicBezTo>
                <a:cubicBezTo>
                  <a:pt x="8423" y="2909"/>
                  <a:pt x="8347" y="2832"/>
                  <a:pt x="8273" y="2774"/>
                </a:cubicBezTo>
                <a:cubicBezTo>
                  <a:pt x="8180" y="2690"/>
                  <a:pt x="8072" y="2632"/>
                  <a:pt x="7964" y="2582"/>
                </a:cubicBezTo>
                <a:cubicBezTo>
                  <a:pt x="7863" y="2540"/>
                  <a:pt x="7753" y="2516"/>
                  <a:pt x="7645" y="2498"/>
                </a:cubicBezTo>
                <a:cubicBezTo>
                  <a:pt x="7587" y="2490"/>
                  <a:pt x="7537" y="2490"/>
                  <a:pt x="7478" y="2490"/>
                </a:cubicBezTo>
                <a:cubicBezTo>
                  <a:pt x="7294" y="2490"/>
                  <a:pt x="7111" y="2532"/>
                  <a:pt x="6951" y="2608"/>
                </a:cubicBezTo>
                <a:cubicBezTo>
                  <a:pt x="6877" y="2540"/>
                  <a:pt x="6801" y="2482"/>
                  <a:pt x="6718" y="2423"/>
                </a:cubicBezTo>
                <a:cubicBezTo>
                  <a:pt x="6634" y="2381"/>
                  <a:pt x="6550" y="2339"/>
                  <a:pt x="6460" y="2297"/>
                </a:cubicBezTo>
                <a:cubicBezTo>
                  <a:pt x="6267" y="2223"/>
                  <a:pt x="6049" y="2181"/>
                  <a:pt x="5816" y="2181"/>
                </a:cubicBezTo>
                <a:cubicBezTo>
                  <a:pt x="5465" y="2181"/>
                  <a:pt x="5138" y="2281"/>
                  <a:pt x="4863" y="2465"/>
                </a:cubicBezTo>
                <a:cubicBezTo>
                  <a:pt x="4863" y="1880"/>
                  <a:pt x="4386" y="1413"/>
                  <a:pt x="3802" y="1413"/>
                </a:cubicBezTo>
                <a:cubicBezTo>
                  <a:pt x="3652" y="1413"/>
                  <a:pt x="3510" y="1445"/>
                  <a:pt x="3383" y="1505"/>
                </a:cubicBezTo>
                <a:cubicBezTo>
                  <a:pt x="3283" y="661"/>
                  <a:pt x="2565" y="1"/>
                  <a:pt x="1697" y="1"/>
                </a:cubicBez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17"/>
          <p:cNvGrpSpPr/>
          <p:nvPr/>
        </p:nvGrpSpPr>
        <p:grpSpPr>
          <a:xfrm>
            <a:off x="445004" y="1705727"/>
            <a:ext cx="8307820" cy="1852244"/>
            <a:chOff x="445004" y="1705727"/>
            <a:chExt cx="8307820" cy="1852244"/>
          </a:xfrm>
        </p:grpSpPr>
        <p:sp>
          <p:nvSpPr>
            <p:cNvPr id="180" name="Google Shape;180;p17"/>
            <p:cNvSpPr/>
            <p:nvPr/>
          </p:nvSpPr>
          <p:spPr>
            <a:xfrm>
              <a:off x="445004" y="1705727"/>
              <a:ext cx="732390" cy="329790"/>
            </a:xfrm>
            <a:custGeom>
              <a:avLst/>
              <a:gdLst/>
              <a:ahLst/>
              <a:cxnLst/>
              <a:rect l="l" t="t" r="r" b="b"/>
              <a:pathLst>
                <a:path w="9760" h="4395" extrusionOk="0">
                  <a:moveTo>
                    <a:pt x="7780" y="0"/>
                  </a:moveTo>
                  <a:cubicBezTo>
                    <a:pt x="7637" y="0"/>
                    <a:pt x="7487" y="0"/>
                    <a:pt x="7337" y="16"/>
                  </a:cubicBezTo>
                  <a:cubicBezTo>
                    <a:pt x="7186" y="32"/>
                    <a:pt x="7036" y="58"/>
                    <a:pt x="6893" y="90"/>
                  </a:cubicBezTo>
                  <a:cubicBezTo>
                    <a:pt x="6743" y="125"/>
                    <a:pt x="6601" y="167"/>
                    <a:pt x="6458" y="225"/>
                  </a:cubicBezTo>
                  <a:cubicBezTo>
                    <a:pt x="5891" y="433"/>
                    <a:pt x="5373" y="802"/>
                    <a:pt x="4972" y="1278"/>
                  </a:cubicBezTo>
                  <a:cubicBezTo>
                    <a:pt x="4772" y="1512"/>
                    <a:pt x="4603" y="1771"/>
                    <a:pt x="4471" y="2056"/>
                  </a:cubicBezTo>
                  <a:lnTo>
                    <a:pt x="4463" y="2064"/>
                  </a:lnTo>
                  <a:cubicBezTo>
                    <a:pt x="4294" y="1895"/>
                    <a:pt x="4112" y="1755"/>
                    <a:pt x="3911" y="1637"/>
                  </a:cubicBezTo>
                  <a:cubicBezTo>
                    <a:pt x="3467" y="1377"/>
                    <a:pt x="2957" y="1242"/>
                    <a:pt x="2451" y="1242"/>
                  </a:cubicBezTo>
                  <a:cubicBezTo>
                    <a:pt x="2422" y="1242"/>
                    <a:pt x="2394" y="1243"/>
                    <a:pt x="2365" y="1244"/>
                  </a:cubicBezTo>
                  <a:cubicBezTo>
                    <a:pt x="2097" y="1254"/>
                    <a:pt x="1838" y="1304"/>
                    <a:pt x="1587" y="1386"/>
                  </a:cubicBezTo>
                  <a:cubicBezTo>
                    <a:pt x="1563" y="1386"/>
                    <a:pt x="1529" y="1404"/>
                    <a:pt x="1495" y="1412"/>
                  </a:cubicBezTo>
                  <a:lnTo>
                    <a:pt x="1405" y="1454"/>
                  </a:lnTo>
                  <a:cubicBezTo>
                    <a:pt x="1345" y="1478"/>
                    <a:pt x="1286" y="1494"/>
                    <a:pt x="1228" y="1528"/>
                  </a:cubicBezTo>
                  <a:lnTo>
                    <a:pt x="1062" y="1621"/>
                  </a:lnTo>
                  <a:cubicBezTo>
                    <a:pt x="1004" y="1655"/>
                    <a:pt x="953" y="1695"/>
                    <a:pt x="903" y="1729"/>
                  </a:cubicBezTo>
                  <a:lnTo>
                    <a:pt x="819" y="1779"/>
                  </a:lnTo>
                  <a:cubicBezTo>
                    <a:pt x="793" y="1805"/>
                    <a:pt x="769" y="1821"/>
                    <a:pt x="753" y="1845"/>
                  </a:cubicBezTo>
                  <a:cubicBezTo>
                    <a:pt x="703" y="1879"/>
                    <a:pt x="653" y="1921"/>
                    <a:pt x="603" y="1963"/>
                  </a:cubicBezTo>
                  <a:lnTo>
                    <a:pt x="476" y="2106"/>
                  </a:lnTo>
                  <a:cubicBezTo>
                    <a:pt x="452" y="2122"/>
                    <a:pt x="434" y="2146"/>
                    <a:pt x="410" y="2172"/>
                  </a:cubicBezTo>
                  <a:lnTo>
                    <a:pt x="352" y="2246"/>
                  </a:lnTo>
                  <a:cubicBezTo>
                    <a:pt x="318" y="2296"/>
                    <a:pt x="276" y="2339"/>
                    <a:pt x="242" y="2389"/>
                  </a:cubicBezTo>
                  <a:cubicBezTo>
                    <a:pt x="209" y="2447"/>
                    <a:pt x="183" y="2497"/>
                    <a:pt x="151" y="2547"/>
                  </a:cubicBezTo>
                  <a:cubicBezTo>
                    <a:pt x="133" y="2581"/>
                    <a:pt x="117" y="2607"/>
                    <a:pt x="109" y="2631"/>
                  </a:cubicBezTo>
                  <a:lnTo>
                    <a:pt x="67" y="2716"/>
                  </a:lnTo>
                  <a:cubicBezTo>
                    <a:pt x="41" y="2766"/>
                    <a:pt x="25" y="2824"/>
                    <a:pt x="1" y="2882"/>
                  </a:cubicBezTo>
                  <a:lnTo>
                    <a:pt x="125" y="2748"/>
                  </a:lnTo>
                  <a:lnTo>
                    <a:pt x="183" y="2689"/>
                  </a:lnTo>
                  <a:cubicBezTo>
                    <a:pt x="209" y="2665"/>
                    <a:pt x="234" y="2647"/>
                    <a:pt x="252" y="2631"/>
                  </a:cubicBezTo>
                  <a:lnTo>
                    <a:pt x="384" y="2515"/>
                  </a:lnTo>
                  <a:lnTo>
                    <a:pt x="518" y="2415"/>
                  </a:lnTo>
                  <a:lnTo>
                    <a:pt x="585" y="2365"/>
                  </a:lnTo>
                  <a:cubicBezTo>
                    <a:pt x="611" y="2347"/>
                    <a:pt x="635" y="2339"/>
                    <a:pt x="661" y="2322"/>
                  </a:cubicBezTo>
                  <a:lnTo>
                    <a:pt x="803" y="2238"/>
                  </a:lnTo>
                  <a:lnTo>
                    <a:pt x="953" y="2164"/>
                  </a:lnTo>
                  <a:cubicBezTo>
                    <a:pt x="978" y="2156"/>
                    <a:pt x="1004" y="2138"/>
                    <a:pt x="1028" y="2130"/>
                  </a:cubicBezTo>
                  <a:lnTo>
                    <a:pt x="1104" y="2096"/>
                  </a:lnTo>
                  <a:cubicBezTo>
                    <a:pt x="1304" y="2014"/>
                    <a:pt x="1521" y="1972"/>
                    <a:pt x="1722" y="1937"/>
                  </a:cubicBezTo>
                  <a:lnTo>
                    <a:pt x="1880" y="1921"/>
                  </a:lnTo>
                  <a:lnTo>
                    <a:pt x="2038" y="1921"/>
                  </a:lnTo>
                  <a:cubicBezTo>
                    <a:pt x="2058" y="1920"/>
                    <a:pt x="2079" y="1919"/>
                    <a:pt x="2099" y="1919"/>
                  </a:cubicBezTo>
                  <a:cubicBezTo>
                    <a:pt x="2179" y="1919"/>
                    <a:pt x="2261" y="1929"/>
                    <a:pt x="2347" y="1929"/>
                  </a:cubicBezTo>
                  <a:cubicBezTo>
                    <a:pt x="2397" y="1937"/>
                    <a:pt x="2448" y="1955"/>
                    <a:pt x="2498" y="1955"/>
                  </a:cubicBezTo>
                  <a:lnTo>
                    <a:pt x="2574" y="1972"/>
                  </a:lnTo>
                  <a:cubicBezTo>
                    <a:pt x="2598" y="1972"/>
                    <a:pt x="2624" y="1980"/>
                    <a:pt x="2648" y="1988"/>
                  </a:cubicBezTo>
                  <a:lnTo>
                    <a:pt x="2790" y="2030"/>
                  </a:lnTo>
                  <a:cubicBezTo>
                    <a:pt x="2841" y="2046"/>
                    <a:pt x="2883" y="2064"/>
                    <a:pt x="2933" y="2080"/>
                  </a:cubicBezTo>
                  <a:lnTo>
                    <a:pt x="2999" y="2106"/>
                  </a:lnTo>
                  <a:lnTo>
                    <a:pt x="3067" y="2138"/>
                  </a:lnTo>
                  <a:lnTo>
                    <a:pt x="3210" y="2196"/>
                  </a:lnTo>
                  <a:lnTo>
                    <a:pt x="3334" y="2280"/>
                  </a:lnTo>
                  <a:lnTo>
                    <a:pt x="3400" y="2314"/>
                  </a:lnTo>
                  <a:cubicBezTo>
                    <a:pt x="3418" y="2330"/>
                    <a:pt x="3442" y="2339"/>
                    <a:pt x="3460" y="2357"/>
                  </a:cubicBezTo>
                  <a:cubicBezTo>
                    <a:pt x="3785" y="2581"/>
                    <a:pt x="4044" y="2882"/>
                    <a:pt x="4220" y="3233"/>
                  </a:cubicBezTo>
                  <a:lnTo>
                    <a:pt x="4796" y="4394"/>
                  </a:lnTo>
                  <a:lnTo>
                    <a:pt x="5073" y="3117"/>
                  </a:lnTo>
                  <a:cubicBezTo>
                    <a:pt x="5123" y="2882"/>
                    <a:pt x="5197" y="2657"/>
                    <a:pt x="5297" y="2447"/>
                  </a:cubicBezTo>
                  <a:cubicBezTo>
                    <a:pt x="5347" y="2339"/>
                    <a:pt x="5405" y="2230"/>
                    <a:pt x="5466" y="2130"/>
                  </a:cubicBezTo>
                  <a:lnTo>
                    <a:pt x="5516" y="2056"/>
                  </a:lnTo>
                  <a:lnTo>
                    <a:pt x="5566" y="1980"/>
                  </a:lnTo>
                  <a:cubicBezTo>
                    <a:pt x="5590" y="1929"/>
                    <a:pt x="5632" y="1879"/>
                    <a:pt x="5666" y="1837"/>
                  </a:cubicBezTo>
                  <a:cubicBezTo>
                    <a:pt x="5807" y="1645"/>
                    <a:pt x="5975" y="1470"/>
                    <a:pt x="6157" y="1312"/>
                  </a:cubicBezTo>
                  <a:cubicBezTo>
                    <a:pt x="6250" y="1236"/>
                    <a:pt x="6342" y="1161"/>
                    <a:pt x="6442" y="1093"/>
                  </a:cubicBezTo>
                  <a:cubicBezTo>
                    <a:pt x="6500" y="1061"/>
                    <a:pt x="6551" y="1027"/>
                    <a:pt x="6601" y="1003"/>
                  </a:cubicBezTo>
                  <a:cubicBezTo>
                    <a:pt x="6651" y="969"/>
                    <a:pt x="6701" y="935"/>
                    <a:pt x="6759" y="911"/>
                  </a:cubicBezTo>
                  <a:cubicBezTo>
                    <a:pt x="6978" y="792"/>
                    <a:pt x="7202" y="702"/>
                    <a:pt x="7445" y="634"/>
                  </a:cubicBezTo>
                  <a:cubicBezTo>
                    <a:pt x="7688" y="568"/>
                    <a:pt x="7938" y="526"/>
                    <a:pt x="8197" y="518"/>
                  </a:cubicBezTo>
                  <a:cubicBezTo>
                    <a:pt x="8275" y="513"/>
                    <a:pt x="8355" y="510"/>
                    <a:pt x="8436" y="510"/>
                  </a:cubicBezTo>
                  <a:cubicBezTo>
                    <a:pt x="8614" y="510"/>
                    <a:pt x="8796" y="523"/>
                    <a:pt x="8975" y="552"/>
                  </a:cubicBezTo>
                  <a:cubicBezTo>
                    <a:pt x="9234" y="592"/>
                    <a:pt x="9500" y="660"/>
                    <a:pt x="9759" y="752"/>
                  </a:cubicBezTo>
                  <a:cubicBezTo>
                    <a:pt x="9350" y="383"/>
                    <a:pt x="8807" y="133"/>
                    <a:pt x="8223" y="40"/>
                  </a:cubicBezTo>
                  <a:cubicBezTo>
                    <a:pt x="8081" y="16"/>
                    <a:pt x="7930" y="8"/>
                    <a:pt x="7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7"/>
            <p:cNvSpPr/>
            <p:nvPr/>
          </p:nvSpPr>
          <p:spPr>
            <a:xfrm rot="-761502">
              <a:off x="939615" y="2828528"/>
              <a:ext cx="380806" cy="275286"/>
            </a:xfrm>
            <a:custGeom>
              <a:avLst/>
              <a:gdLst/>
              <a:ahLst/>
              <a:cxnLst/>
              <a:rect l="l" t="t" r="r" b="b"/>
              <a:pathLst>
                <a:path w="9199" h="6650" extrusionOk="0">
                  <a:moveTo>
                    <a:pt x="2291" y="1"/>
                  </a:moveTo>
                  <a:cubicBezTo>
                    <a:pt x="2159" y="1"/>
                    <a:pt x="2028" y="8"/>
                    <a:pt x="1897" y="24"/>
                  </a:cubicBezTo>
                  <a:cubicBezTo>
                    <a:pt x="1169" y="100"/>
                    <a:pt x="486" y="409"/>
                    <a:pt x="0" y="884"/>
                  </a:cubicBezTo>
                  <a:cubicBezTo>
                    <a:pt x="532" y="650"/>
                    <a:pt x="1083" y="530"/>
                    <a:pt x="1622" y="530"/>
                  </a:cubicBezTo>
                  <a:cubicBezTo>
                    <a:pt x="1717" y="530"/>
                    <a:pt x="1811" y="533"/>
                    <a:pt x="1905" y="541"/>
                  </a:cubicBezTo>
                  <a:cubicBezTo>
                    <a:pt x="2531" y="591"/>
                    <a:pt x="3125" y="802"/>
                    <a:pt x="3618" y="1143"/>
                  </a:cubicBezTo>
                  <a:cubicBezTo>
                    <a:pt x="3744" y="1227"/>
                    <a:pt x="3861" y="1319"/>
                    <a:pt x="3969" y="1419"/>
                  </a:cubicBezTo>
                  <a:cubicBezTo>
                    <a:pt x="4085" y="1520"/>
                    <a:pt x="4186" y="1620"/>
                    <a:pt x="4286" y="1736"/>
                  </a:cubicBezTo>
                  <a:cubicBezTo>
                    <a:pt x="4378" y="1844"/>
                    <a:pt x="4470" y="1963"/>
                    <a:pt x="4555" y="2087"/>
                  </a:cubicBezTo>
                  <a:cubicBezTo>
                    <a:pt x="4571" y="2121"/>
                    <a:pt x="4587" y="2145"/>
                    <a:pt x="4613" y="2179"/>
                  </a:cubicBezTo>
                  <a:lnTo>
                    <a:pt x="4637" y="2229"/>
                  </a:lnTo>
                  <a:lnTo>
                    <a:pt x="4663" y="2280"/>
                  </a:lnTo>
                  <a:cubicBezTo>
                    <a:pt x="4679" y="2306"/>
                    <a:pt x="4705" y="2338"/>
                    <a:pt x="4721" y="2372"/>
                  </a:cubicBezTo>
                  <a:lnTo>
                    <a:pt x="4763" y="2472"/>
                  </a:lnTo>
                  <a:cubicBezTo>
                    <a:pt x="4829" y="2606"/>
                    <a:pt x="4887" y="2739"/>
                    <a:pt x="4930" y="2881"/>
                  </a:cubicBezTo>
                  <a:cubicBezTo>
                    <a:pt x="4972" y="3024"/>
                    <a:pt x="5014" y="3166"/>
                    <a:pt x="5038" y="3308"/>
                  </a:cubicBezTo>
                  <a:cubicBezTo>
                    <a:pt x="5064" y="3449"/>
                    <a:pt x="5080" y="3599"/>
                    <a:pt x="5088" y="3742"/>
                  </a:cubicBezTo>
                  <a:cubicBezTo>
                    <a:pt x="5098" y="3892"/>
                    <a:pt x="5088" y="4042"/>
                    <a:pt x="5080" y="4185"/>
                  </a:cubicBezTo>
                  <a:lnTo>
                    <a:pt x="5014" y="4953"/>
                  </a:lnTo>
                  <a:lnTo>
                    <a:pt x="5682" y="4644"/>
                  </a:lnTo>
                  <a:cubicBezTo>
                    <a:pt x="5850" y="4570"/>
                    <a:pt x="6016" y="4520"/>
                    <a:pt x="6191" y="4486"/>
                  </a:cubicBezTo>
                  <a:cubicBezTo>
                    <a:pt x="6283" y="4469"/>
                    <a:pt x="6367" y="4451"/>
                    <a:pt x="6460" y="4443"/>
                  </a:cubicBezTo>
                  <a:lnTo>
                    <a:pt x="6734" y="4443"/>
                  </a:lnTo>
                  <a:cubicBezTo>
                    <a:pt x="6776" y="4443"/>
                    <a:pt x="6827" y="4451"/>
                    <a:pt x="6869" y="4451"/>
                  </a:cubicBezTo>
                  <a:cubicBezTo>
                    <a:pt x="6919" y="4461"/>
                    <a:pt x="6961" y="4451"/>
                    <a:pt x="7003" y="4469"/>
                  </a:cubicBezTo>
                  <a:cubicBezTo>
                    <a:pt x="7093" y="4486"/>
                    <a:pt x="7186" y="4494"/>
                    <a:pt x="7278" y="4528"/>
                  </a:cubicBezTo>
                  <a:cubicBezTo>
                    <a:pt x="7320" y="4536"/>
                    <a:pt x="7362" y="4552"/>
                    <a:pt x="7412" y="4562"/>
                  </a:cubicBezTo>
                  <a:lnTo>
                    <a:pt x="7537" y="4612"/>
                  </a:lnTo>
                  <a:lnTo>
                    <a:pt x="7605" y="4636"/>
                  </a:lnTo>
                  <a:lnTo>
                    <a:pt x="7671" y="4670"/>
                  </a:lnTo>
                  <a:cubicBezTo>
                    <a:pt x="7713" y="4694"/>
                    <a:pt x="7755" y="4712"/>
                    <a:pt x="7795" y="4736"/>
                  </a:cubicBezTo>
                  <a:cubicBezTo>
                    <a:pt x="8122" y="4913"/>
                    <a:pt x="8423" y="5179"/>
                    <a:pt x="8658" y="5504"/>
                  </a:cubicBezTo>
                  <a:cubicBezTo>
                    <a:pt x="8882" y="5831"/>
                    <a:pt x="9049" y="6216"/>
                    <a:pt x="9125" y="6649"/>
                  </a:cubicBezTo>
                  <a:cubicBezTo>
                    <a:pt x="9199" y="6216"/>
                    <a:pt x="9149" y="5755"/>
                    <a:pt x="8982" y="5330"/>
                  </a:cubicBezTo>
                  <a:cubicBezTo>
                    <a:pt x="8808" y="4903"/>
                    <a:pt x="8515" y="4520"/>
                    <a:pt x="8138" y="4219"/>
                  </a:cubicBezTo>
                  <a:cubicBezTo>
                    <a:pt x="8088" y="4185"/>
                    <a:pt x="8038" y="4151"/>
                    <a:pt x="7988" y="4119"/>
                  </a:cubicBezTo>
                  <a:lnTo>
                    <a:pt x="7914" y="4068"/>
                  </a:lnTo>
                  <a:lnTo>
                    <a:pt x="7837" y="4018"/>
                  </a:lnTo>
                  <a:lnTo>
                    <a:pt x="7679" y="3934"/>
                  </a:lnTo>
                  <a:cubicBezTo>
                    <a:pt x="7621" y="3910"/>
                    <a:pt x="7571" y="3884"/>
                    <a:pt x="7512" y="3860"/>
                  </a:cubicBezTo>
                  <a:cubicBezTo>
                    <a:pt x="7404" y="3810"/>
                    <a:pt x="7286" y="3776"/>
                    <a:pt x="7170" y="3742"/>
                  </a:cubicBezTo>
                  <a:cubicBezTo>
                    <a:pt x="7111" y="3717"/>
                    <a:pt x="7053" y="3709"/>
                    <a:pt x="6985" y="3691"/>
                  </a:cubicBezTo>
                  <a:cubicBezTo>
                    <a:pt x="6927" y="3683"/>
                    <a:pt x="6869" y="3667"/>
                    <a:pt x="6811" y="3659"/>
                  </a:cubicBezTo>
                  <a:lnTo>
                    <a:pt x="6626" y="3641"/>
                  </a:lnTo>
                  <a:cubicBezTo>
                    <a:pt x="6560" y="3641"/>
                    <a:pt x="6502" y="3633"/>
                    <a:pt x="6442" y="3633"/>
                  </a:cubicBezTo>
                  <a:cubicBezTo>
                    <a:pt x="6317" y="3633"/>
                    <a:pt x="6191" y="3633"/>
                    <a:pt x="6067" y="3649"/>
                  </a:cubicBezTo>
                  <a:cubicBezTo>
                    <a:pt x="6041" y="3659"/>
                    <a:pt x="6016" y="3659"/>
                    <a:pt x="5982" y="3667"/>
                  </a:cubicBezTo>
                  <a:cubicBezTo>
                    <a:pt x="5966" y="3116"/>
                    <a:pt x="5840" y="2564"/>
                    <a:pt x="5589" y="2071"/>
                  </a:cubicBezTo>
                  <a:cubicBezTo>
                    <a:pt x="5415" y="1728"/>
                    <a:pt x="5188" y="1419"/>
                    <a:pt x="4930" y="1143"/>
                  </a:cubicBezTo>
                  <a:cubicBezTo>
                    <a:pt x="4797" y="1002"/>
                    <a:pt x="4655" y="876"/>
                    <a:pt x="4512" y="760"/>
                  </a:cubicBezTo>
                  <a:cubicBezTo>
                    <a:pt x="4362" y="651"/>
                    <a:pt x="4204" y="541"/>
                    <a:pt x="4035" y="451"/>
                  </a:cubicBezTo>
                  <a:cubicBezTo>
                    <a:pt x="3710" y="274"/>
                    <a:pt x="3351" y="140"/>
                    <a:pt x="2992" y="66"/>
                  </a:cubicBezTo>
                  <a:cubicBezTo>
                    <a:pt x="2757" y="24"/>
                    <a:pt x="252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7876912" y="1749914"/>
              <a:ext cx="875911" cy="394429"/>
            </a:xfrm>
            <a:custGeom>
              <a:avLst/>
              <a:gdLst/>
              <a:ahLst/>
              <a:cxnLst/>
              <a:rect l="l" t="t" r="r" b="b"/>
              <a:pathLst>
                <a:path w="9760" h="4395" extrusionOk="0">
                  <a:moveTo>
                    <a:pt x="7780" y="0"/>
                  </a:moveTo>
                  <a:cubicBezTo>
                    <a:pt x="7637" y="0"/>
                    <a:pt x="7487" y="0"/>
                    <a:pt x="7337" y="16"/>
                  </a:cubicBezTo>
                  <a:cubicBezTo>
                    <a:pt x="7186" y="32"/>
                    <a:pt x="7036" y="58"/>
                    <a:pt x="6893" y="90"/>
                  </a:cubicBezTo>
                  <a:cubicBezTo>
                    <a:pt x="6743" y="125"/>
                    <a:pt x="6601" y="167"/>
                    <a:pt x="6458" y="225"/>
                  </a:cubicBezTo>
                  <a:cubicBezTo>
                    <a:pt x="5891" y="433"/>
                    <a:pt x="5373" y="802"/>
                    <a:pt x="4972" y="1278"/>
                  </a:cubicBezTo>
                  <a:cubicBezTo>
                    <a:pt x="4772" y="1512"/>
                    <a:pt x="4603" y="1771"/>
                    <a:pt x="4471" y="2056"/>
                  </a:cubicBezTo>
                  <a:lnTo>
                    <a:pt x="4463" y="2064"/>
                  </a:lnTo>
                  <a:cubicBezTo>
                    <a:pt x="4294" y="1895"/>
                    <a:pt x="4112" y="1755"/>
                    <a:pt x="3911" y="1637"/>
                  </a:cubicBezTo>
                  <a:cubicBezTo>
                    <a:pt x="3467" y="1377"/>
                    <a:pt x="2957" y="1242"/>
                    <a:pt x="2451" y="1242"/>
                  </a:cubicBezTo>
                  <a:cubicBezTo>
                    <a:pt x="2422" y="1242"/>
                    <a:pt x="2394" y="1243"/>
                    <a:pt x="2365" y="1244"/>
                  </a:cubicBezTo>
                  <a:cubicBezTo>
                    <a:pt x="2097" y="1254"/>
                    <a:pt x="1838" y="1304"/>
                    <a:pt x="1587" y="1386"/>
                  </a:cubicBezTo>
                  <a:cubicBezTo>
                    <a:pt x="1563" y="1386"/>
                    <a:pt x="1529" y="1404"/>
                    <a:pt x="1495" y="1412"/>
                  </a:cubicBezTo>
                  <a:lnTo>
                    <a:pt x="1405" y="1454"/>
                  </a:lnTo>
                  <a:cubicBezTo>
                    <a:pt x="1345" y="1478"/>
                    <a:pt x="1286" y="1494"/>
                    <a:pt x="1228" y="1528"/>
                  </a:cubicBezTo>
                  <a:lnTo>
                    <a:pt x="1062" y="1621"/>
                  </a:lnTo>
                  <a:cubicBezTo>
                    <a:pt x="1004" y="1655"/>
                    <a:pt x="953" y="1695"/>
                    <a:pt x="903" y="1729"/>
                  </a:cubicBezTo>
                  <a:lnTo>
                    <a:pt x="819" y="1779"/>
                  </a:lnTo>
                  <a:cubicBezTo>
                    <a:pt x="793" y="1805"/>
                    <a:pt x="769" y="1821"/>
                    <a:pt x="753" y="1845"/>
                  </a:cubicBezTo>
                  <a:cubicBezTo>
                    <a:pt x="703" y="1879"/>
                    <a:pt x="653" y="1921"/>
                    <a:pt x="603" y="1963"/>
                  </a:cubicBezTo>
                  <a:lnTo>
                    <a:pt x="476" y="2106"/>
                  </a:lnTo>
                  <a:cubicBezTo>
                    <a:pt x="452" y="2122"/>
                    <a:pt x="434" y="2146"/>
                    <a:pt x="410" y="2172"/>
                  </a:cubicBezTo>
                  <a:lnTo>
                    <a:pt x="352" y="2246"/>
                  </a:lnTo>
                  <a:cubicBezTo>
                    <a:pt x="318" y="2296"/>
                    <a:pt x="276" y="2339"/>
                    <a:pt x="242" y="2389"/>
                  </a:cubicBezTo>
                  <a:cubicBezTo>
                    <a:pt x="209" y="2447"/>
                    <a:pt x="183" y="2497"/>
                    <a:pt x="151" y="2547"/>
                  </a:cubicBezTo>
                  <a:cubicBezTo>
                    <a:pt x="133" y="2581"/>
                    <a:pt x="117" y="2607"/>
                    <a:pt x="109" y="2631"/>
                  </a:cubicBezTo>
                  <a:lnTo>
                    <a:pt x="67" y="2716"/>
                  </a:lnTo>
                  <a:cubicBezTo>
                    <a:pt x="41" y="2766"/>
                    <a:pt x="25" y="2824"/>
                    <a:pt x="1" y="2882"/>
                  </a:cubicBezTo>
                  <a:lnTo>
                    <a:pt x="125" y="2748"/>
                  </a:lnTo>
                  <a:lnTo>
                    <a:pt x="183" y="2689"/>
                  </a:lnTo>
                  <a:cubicBezTo>
                    <a:pt x="209" y="2665"/>
                    <a:pt x="234" y="2647"/>
                    <a:pt x="252" y="2631"/>
                  </a:cubicBezTo>
                  <a:lnTo>
                    <a:pt x="384" y="2515"/>
                  </a:lnTo>
                  <a:lnTo>
                    <a:pt x="518" y="2415"/>
                  </a:lnTo>
                  <a:lnTo>
                    <a:pt x="585" y="2365"/>
                  </a:lnTo>
                  <a:cubicBezTo>
                    <a:pt x="611" y="2347"/>
                    <a:pt x="635" y="2339"/>
                    <a:pt x="661" y="2322"/>
                  </a:cubicBezTo>
                  <a:lnTo>
                    <a:pt x="803" y="2238"/>
                  </a:lnTo>
                  <a:lnTo>
                    <a:pt x="953" y="2164"/>
                  </a:lnTo>
                  <a:cubicBezTo>
                    <a:pt x="978" y="2156"/>
                    <a:pt x="1004" y="2138"/>
                    <a:pt x="1028" y="2130"/>
                  </a:cubicBezTo>
                  <a:lnTo>
                    <a:pt x="1104" y="2096"/>
                  </a:lnTo>
                  <a:cubicBezTo>
                    <a:pt x="1304" y="2014"/>
                    <a:pt x="1521" y="1972"/>
                    <a:pt x="1722" y="1937"/>
                  </a:cubicBezTo>
                  <a:lnTo>
                    <a:pt x="1880" y="1921"/>
                  </a:lnTo>
                  <a:lnTo>
                    <a:pt x="2038" y="1921"/>
                  </a:lnTo>
                  <a:cubicBezTo>
                    <a:pt x="2058" y="1920"/>
                    <a:pt x="2079" y="1919"/>
                    <a:pt x="2099" y="1919"/>
                  </a:cubicBezTo>
                  <a:cubicBezTo>
                    <a:pt x="2179" y="1919"/>
                    <a:pt x="2261" y="1929"/>
                    <a:pt x="2347" y="1929"/>
                  </a:cubicBezTo>
                  <a:cubicBezTo>
                    <a:pt x="2397" y="1937"/>
                    <a:pt x="2448" y="1955"/>
                    <a:pt x="2498" y="1955"/>
                  </a:cubicBezTo>
                  <a:lnTo>
                    <a:pt x="2574" y="1972"/>
                  </a:lnTo>
                  <a:cubicBezTo>
                    <a:pt x="2598" y="1972"/>
                    <a:pt x="2624" y="1980"/>
                    <a:pt x="2648" y="1988"/>
                  </a:cubicBezTo>
                  <a:lnTo>
                    <a:pt x="2790" y="2030"/>
                  </a:lnTo>
                  <a:cubicBezTo>
                    <a:pt x="2841" y="2046"/>
                    <a:pt x="2883" y="2064"/>
                    <a:pt x="2933" y="2080"/>
                  </a:cubicBezTo>
                  <a:lnTo>
                    <a:pt x="2999" y="2106"/>
                  </a:lnTo>
                  <a:lnTo>
                    <a:pt x="3067" y="2138"/>
                  </a:lnTo>
                  <a:lnTo>
                    <a:pt x="3210" y="2196"/>
                  </a:lnTo>
                  <a:lnTo>
                    <a:pt x="3334" y="2280"/>
                  </a:lnTo>
                  <a:lnTo>
                    <a:pt x="3400" y="2314"/>
                  </a:lnTo>
                  <a:cubicBezTo>
                    <a:pt x="3418" y="2330"/>
                    <a:pt x="3442" y="2339"/>
                    <a:pt x="3460" y="2357"/>
                  </a:cubicBezTo>
                  <a:cubicBezTo>
                    <a:pt x="3785" y="2581"/>
                    <a:pt x="4044" y="2882"/>
                    <a:pt x="4220" y="3233"/>
                  </a:cubicBezTo>
                  <a:lnTo>
                    <a:pt x="4796" y="4394"/>
                  </a:lnTo>
                  <a:lnTo>
                    <a:pt x="5073" y="3117"/>
                  </a:lnTo>
                  <a:cubicBezTo>
                    <a:pt x="5123" y="2882"/>
                    <a:pt x="5197" y="2657"/>
                    <a:pt x="5297" y="2447"/>
                  </a:cubicBezTo>
                  <a:cubicBezTo>
                    <a:pt x="5347" y="2339"/>
                    <a:pt x="5405" y="2230"/>
                    <a:pt x="5466" y="2130"/>
                  </a:cubicBezTo>
                  <a:lnTo>
                    <a:pt x="5516" y="2056"/>
                  </a:lnTo>
                  <a:lnTo>
                    <a:pt x="5566" y="1980"/>
                  </a:lnTo>
                  <a:cubicBezTo>
                    <a:pt x="5590" y="1929"/>
                    <a:pt x="5632" y="1879"/>
                    <a:pt x="5666" y="1837"/>
                  </a:cubicBezTo>
                  <a:cubicBezTo>
                    <a:pt x="5807" y="1645"/>
                    <a:pt x="5975" y="1470"/>
                    <a:pt x="6157" y="1312"/>
                  </a:cubicBezTo>
                  <a:cubicBezTo>
                    <a:pt x="6250" y="1236"/>
                    <a:pt x="6342" y="1161"/>
                    <a:pt x="6442" y="1093"/>
                  </a:cubicBezTo>
                  <a:cubicBezTo>
                    <a:pt x="6500" y="1061"/>
                    <a:pt x="6551" y="1027"/>
                    <a:pt x="6601" y="1003"/>
                  </a:cubicBezTo>
                  <a:cubicBezTo>
                    <a:pt x="6651" y="969"/>
                    <a:pt x="6701" y="935"/>
                    <a:pt x="6759" y="911"/>
                  </a:cubicBezTo>
                  <a:cubicBezTo>
                    <a:pt x="6978" y="792"/>
                    <a:pt x="7202" y="702"/>
                    <a:pt x="7445" y="634"/>
                  </a:cubicBezTo>
                  <a:cubicBezTo>
                    <a:pt x="7688" y="568"/>
                    <a:pt x="7938" y="526"/>
                    <a:pt x="8197" y="518"/>
                  </a:cubicBezTo>
                  <a:cubicBezTo>
                    <a:pt x="8275" y="513"/>
                    <a:pt x="8355" y="510"/>
                    <a:pt x="8436" y="510"/>
                  </a:cubicBezTo>
                  <a:cubicBezTo>
                    <a:pt x="8614" y="510"/>
                    <a:pt x="8796" y="523"/>
                    <a:pt x="8975" y="552"/>
                  </a:cubicBezTo>
                  <a:cubicBezTo>
                    <a:pt x="9234" y="592"/>
                    <a:pt x="9500" y="660"/>
                    <a:pt x="9759" y="752"/>
                  </a:cubicBezTo>
                  <a:cubicBezTo>
                    <a:pt x="9350" y="383"/>
                    <a:pt x="8807" y="133"/>
                    <a:pt x="8223" y="40"/>
                  </a:cubicBezTo>
                  <a:cubicBezTo>
                    <a:pt x="8081" y="16"/>
                    <a:pt x="7930" y="8"/>
                    <a:pt x="7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7"/>
            <p:cNvSpPr/>
            <p:nvPr/>
          </p:nvSpPr>
          <p:spPr>
            <a:xfrm rot="761461" flipH="1">
              <a:off x="6996630" y="2343878"/>
              <a:ext cx="426467" cy="308279"/>
            </a:xfrm>
            <a:custGeom>
              <a:avLst/>
              <a:gdLst/>
              <a:ahLst/>
              <a:cxnLst/>
              <a:rect l="l" t="t" r="r" b="b"/>
              <a:pathLst>
                <a:path w="9199" h="6650" extrusionOk="0">
                  <a:moveTo>
                    <a:pt x="2291" y="1"/>
                  </a:moveTo>
                  <a:cubicBezTo>
                    <a:pt x="2159" y="1"/>
                    <a:pt x="2028" y="8"/>
                    <a:pt x="1897" y="24"/>
                  </a:cubicBezTo>
                  <a:cubicBezTo>
                    <a:pt x="1169" y="100"/>
                    <a:pt x="486" y="409"/>
                    <a:pt x="0" y="884"/>
                  </a:cubicBezTo>
                  <a:cubicBezTo>
                    <a:pt x="532" y="650"/>
                    <a:pt x="1083" y="530"/>
                    <a:pt x="1622" y="530"/>
                  </a:cubicBezTo>
                  <a:cubicBezTo>
                    <a:pt x="1717" y="530"/>
                    <a:pt x="1811" y="533"/>
                    <a:pt x="1905" y="541"/>
                  </a:cubicBezTo>
                  <a:cubicBezTo>
                    <a:pt x="2531" y="591"/>
                    <a:pt x="3125" y="802"/>
                    <a:pt x="3618" y="1143"/>
                  </a:cubicBezTo>
                  <a:cubicBezTo>
                    <a:pt x="3744" y="1227"/>
                    <a:pt x="3861" y="1319"/>
                    <a:pt x="3969" y="1419"/>
                  </a:cubicBezTo>
                  <a:cubicBezTo>
                    <a:pt x="4085" y="1520"/>
                    <a:pt x="4186" y="1620"/>
                    <a:pt x="4286" y="1736"/>
                  </a:cubicBezTo>
                  <a:cubicBezTo>
                    <a:pt x="4378" y="1844"/>
                    <a:pt x="4470" y="1963"/>
                    <a:pt x="4555" y="2087"/>
                  </a:cubicBezTo>
                  <a:cubicBezTo>
                    <a:pt x="4571" y="2121"/>
                    <a:pt x="4587" y="2145"/>
                    <a:pt x="4613" y="2179"/>
                  </a:cubicBezTo>
                  <a:lnTo>
                    <a:pt x="4637" y="2229"/>
                  </a:lnTo>
                  <a:lnTo>
                    <a:pt x="4663" y="2280"/>
                  </a:lnTo>
                  <a:cubicBezTo>
                    <a:pt x="4679" y="2306"/>
                    <a:pt x="4705" y="2338"/>
                    <a:pt x="4721" y="2372"/>
                  </a:cubicBezTo>
                  <a:lnTo>
                    <a:pt x="4763" y="2472"/>
                  </a:lnTo>
                  <a:cubicBezTo>
                    <a:pt x="4829" y="2606"/>
                    <a:pt x="4887" y="2739"/>
                    <a:pt x="4930" y="2881"/>
                  </a:cubicBezTo>
                  <a:cubicBezTo>
                    <a:pt x="4972" y="3024"/>
                    <a:pt x="5014" y="3166"/>
                    <a:pt x="5038" y="3308"/>
                  </a:cubicBezTo>
                  <a:cubicBezTo>
                    <a:pt x="5064" y="3449"/>
                    <a:pt x="5080" y="3599"/>
                    <a:pt x="5088" y="3742"/>
                  </a:cubicBezTo>
                  <a:cubicBezTo>
                    <a:pt x="5098" y="3892"/>
                    <a:pt x="5088" y="4042"/>
                    <a:pt x="5080" y="4185"/>
                  </a:cubicBezTo>
                  <a:lnTo>
                    <a:pt x="5014" y="4953"/>
                  </a:lnTo>
                  <a:lnTo>
                    <a:pt x="5682" y="4644"/>
                  </a:lnTo>
                  <a:cubicBezTo>
                    <a:pt x="5850" y="4570"/>
                    <a:pt x="6016" y="4520"/>
                    <a:pt x="6191" y="4486"/>
                  </a:cubicBezTo>
                  <a:cubicBezTo>
                    <a:pt x="6283" y="4469"/>
                    <a:pt x="6367" y="4451"/>
                    <a:pt x="6460" y="4443"/>
                  </a:cubicBezTo>
                  <a:lnTo>
                    <a:pt x="6734" y="4443"/>
                  </a:lnTo>
                  <a:cubicBezTo>
                    <a:pt x="6776" y="4443"/>
                    <a:pt x="6827" y="4451"/>
                    <a:pt x="6869" y="4451"/>
                  </a:cubicBezTo>
                  <a:cubicBezTo>
                    <a:pt x="6919" y="4461"/>
                    <a:pt x="6961" y="4451"/>
                    <a:pt x="7003" y="4469"/>
                  </a:cubicBezTo>
                  <a:cubicBezTo>
                    <a:pt x="7093" y="4486"/>
                    <a:pt x="7186" y="4494"/>
                    <a:pt x="7278" y="4528"/>
                  </a:cubicBezTo>
                  <a:cubicBezTo>
                    <a:pt x="7320" y="4536"/>
                    <a:pt x="7362" y="4552"/>
                    <a:pt x="7412" y="4562"/>
                  </a:cubicBezTo>
                  <a:lnTo>
                    <a:pt x="7537" y="4612"/>
                  </a:lnTo>
                  <a:lnTo>
                    <a:pt x="7605" y="4636"/>
                  </a:lnTo>
                  <a:lnTo>
                    <a:pt x="7671" y="4670"/>
                  </a:lnTo>
                  <a:cubicBezTo>
                    <a:pt x="7713" y="4694"/>
                    <a:pt x="7755" y="4712"/>
                    <a:pt x="7795" y="4736"/>
                  </a:cubicBezTo>
                  <a:cubicBezTo>
                    <a:pt x="8122" y="4913"/>
                    <a:pt x="8423" y="5179"/>
                    <a:pt x="8658" y="5504"/>
                  </a:cubicBezTo>
                  <a:cubicBezTo>
                    <a:pt x="8882" y="5831"/>
                    <a:pt x="9049" y="6216"/>
                    <a:pt x="9125" y="6649"/>
                  </a:cubicBezTo>
                  <a:cubicBezTo>
                    <a:pt x="9199" y="6216"/>
                    <a:pt x="9149" y="5755"/>
                    <a:pt x="8982" y="5330"/>
                  </a:cubicBezTo>
                  <a:cubicBezTo>
                    <a:pt x="8808" y="4903"/>
                    <a:pt x="8515" y="4520"/>
                    <a:pt x="8138" y="4219"/>
                  </a:cubicBezTo>
                  <a:cubicBezTo>
                    <a:pt x="8088" y="4185"/>
                    <a:pt x="8038" y="4151"/>
                    <a:pt x="7988" y="4119"/>
                  </a:cubicBezTo>
                  <a:lnTo>
                    <a:pt x="7914" y="4068"/>
                  </a:lnTo>
                  <a:lnTo>
                    <a:pt x="7837" y="4018"/>
                  </a:lnTo>
                  <a:lnTo>
                    <a:pt x="7679" y="3934"/>
                  </a:lnTo>
                  <a:cubicBezTo>
                    <a:pt x="7621" y="3910"/>
                    <a:pt x="7571" y="3884"/>
                    <a:pt x="7512" y="3860"/>
                  </a:cubicBezTo>
                  <a:cubicBezTo>
                    <a:pt x="7404" y="3810"/>
                    <a:pt x="7286" y="3776"/>
                    <a:pt x="7170" y="3742"/>
                  </a:cubicBezTo>
                  <a:cubicBezTo>
                    <a:pt x="7111" y="3717"/>
                    <a:pt x="7053" y="3709"/>
                    <a:pt x="6985" y="3691"/>
                  </a:cubicBezTo>
                  <a:cubicBezTo>
                    <a:pt x="6927" y="3683"/>
                    <a:pt x="6869" y="3667"/>
                    <a:pt x="6811" y="3659"/>
                  </a:cubicBezTo>
                  <a:lnTo>
                    <a:pt x="6626" y="3641"/>
                  </a:lnTo>
                  <a:cubicBezTo>
                    <a:pt x="6560" y="3641"/>
                    <a:pt x="6502" y="3633"/>
                    <a:pt x="6442" y="3633"/>
                  </a:cubicBezTo>
                  <a:cubicBezTo>
                    <a:pt x="6317" y="3633"/>
                    <a:pt x="6191" y="3633"/>
                    <a:pt x="6067" y="3649"/>
                  </a:cubicBezTo>
                  <a:cubicBezTo>
                    <a:pt x="6041" y="3659"/>
                    <a:pt x="6016" y="3659"/>
                    <a:pt x="5982" y="3667"/>
                  </a:cubicBezTo>
                  <a:cubicBezTo>
                    <a:pt x="5966" y="3116"/>
                    <a:pt x="5840" y="2564"/>
                    <a:pt x="5589" y="2071"/>
                  </a:cubicBezTo>
                  <a:cubicBezTo>
                    <a:pt x="5415" y="1728"/>
                    <a:pt x="5188" y="1419"/>
                    <a:pt x="4930" y="1143"/>
                  </a:cubicBezTo>
                  <a:cubicBezTo>
                    <a:pt x="4797" y="1002"/>
                    <a:pt x="4655" y="876"/>
                    <a:pt x="4512" y="760"/>
                  </a:cubicBezTo>
                  <a:cubicBezTo>
                    <a:pt x="4362" y="651"/>
                    <a:pt x="4204" y="541"/>
                    <a:pt x="4035" y="451"/>
                  </a:cubicBezTo>
                  <a:cubicBezTo>
                    <a:pt x="3710" y="274"/>
                    <a:pt x="3351" y="140"/>
                    <a:pt x="2992" y="66"/>
                  </a:cubicBezTo>
                  <a:cubicBezTo>
                    <a:pt x="2757" y="24"/>
                    <a:pt x="252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 rot="1864319" flipH="1">
              <a:off x="2007836" y="1776293"/>
              <a:ext cx="260981" cy="188665"/>
            </a:xfrm>
            <a:custGeom>
              <a:avLst/>
              <a:gdLst/>
              <a:ahLst/>
              <a:cxnLst/>
              <a:rect l="l" t="t" r="r" b="b"/>
              <a:pathLst>
                <a:path w="9199" h="6650" extrusionOk="0">
                  <a:moveTo>
                    <a:pt x="2291" y="1"/>
                  </a:moveTo>
                  <a:cubicBezTo>
                    <a:pt x="2159" y="1"/>
                    <a:pt x="2028" y="8"/>
                    <a:pt x="1897" y="24"/>
                  </a:cubicBezTo>
                  <a:cubicBezTo>
                    <a:pt x="1169" y="100"/>
                    <a:pt x="486" y="409"/>
                    <a:pt x="0" y="884"/>
                  </a:cubicBezTo>
                  <a:cubicBezTo>
                    <a:pt x="532" y="650"/>
                    <a:pt x="1083" y="530"/>
                    <a:pt x="1622" y="530"/>
                  </a:cubicBezTo>
                  <a:cubicBezTo>
                    <a:pt x="1717" y="530"/>
                    <a:pt x="1811" y="533"/>
                    <a:pt x="1905" y="541"/>
                  </a:cubicBezTo>
                  <a:cubicBezTo>
                    <a:pt x="2531" y="591"/>
                    <a:pt x="3125" y="802"/>
                    <a:pt x="3618" y="1143"/>
                  </a:cubicBezTo>
                  <a:cubicBezTo>
                    <a:pt x="3744" y="1227"/>
                    <a:pt x="3861" y="1319"/>
                    <a:pt x="3969" y="1419"/>
                  </a:cubicBezTo>
                  <a:cubicBezTo>
                    <a:pt x="4085" y="1520"/>
                    <a:pt x="4186" y="1620"/>
                    <a:pt x="4286" y="1736"/>
                  </a:cubicBezTo>
                  <a:cubicBezTo>
                    <a:pt x="4378" y="1844"/>
                    <a:pt x="4470" y="1963"/>
                    <a:pt x="4555" y="2087"/>
                  </a:cubicBezTo>
                  <a:cubicBezTo>
                    <a:pt x="4571" y="2121"/>
                    <a:pt x="4587" y="2145"/>
                    <a:pt x="4613" y="2179"/>
                  </a:cubicBezTo>
                  <a:lnTo>
                    <a:pt x="4637" y="2229"/>
                  </a:lnTo>
                  <a:lnTo>
                    <a:pt x="4663" y="2280"/>
                  </a:lnTo>
                  <a:cubicBezTo>
                    <a:pt x="4679" y="2306"/>
                    <a:pt x="4705" y="2338"/>
                    <a:pt x="4721" y="2372"/>
                  </a:cubicBezTo>
                  <a:lnTo>
                    <a:pt x="4763" y="2472"/>
                  </a:lnTo>
                  <a:cubicBezTo>
                    <a:pt x="4829" y="2606"/>
                    <a:pt x="4887" y="2739"/>
                    <a:pt x="4930" y="2881"/>
                  </a:cubicBezTo>
                  <a:cubicBezTo>
                    <a:pt x="4972" y="3024"/>
                    <a:pt x="5014" y="3166"/>
                    <a:pt x="5038" y="3308"/>
                  </a:cubicBezTo>
                  <a:cubicBezTo>
                    <a:pt x="5064" y="3449"/>
                    <a:pt x="5080" y="3599"/>
                    <a:pt x="5088" y="3742"/>
                  </a:cubicBezTo>
                  <a:cubicBezTo>
                    <a:pt x="5098" y="3892"/>
                    <a:pt x="5088" y="4042"/>
                    <a:pt x="5080" y="4185"/>
                  </a:cubicBezTo>
                  <a:lnTo>
                    <a:pt x="5014" y="4953"/>
                  </a:lnTo>
                  <a:lnTo>
                    <a:pt x="5682" y="4644"/>
                  </a:lnTo>
                  <a:cubicBezTo>
                    <a:pt x="5850" y="4570"/>
                    <a:pt x="6016" y="4520"/>
                    <a:pt x="6191" y="4486"/>
                  </a:cubicBezTo>
                  <a:cubicBezTo>
                    <a:pt x="6283" y="4469"/>
                    <a:pt x="6367" y="4451"/>
                    <a:pt x="6460" y="4443"/>
                  </a:cubicBezTo>
                  <a:lnTo>
                    <a:pt x="6734" y="4443"/>
                  </a:lnTo>
                  <a:cubicBezTo>
                    <a:pt x="6776" y="4443"/>
                    <a:pt x="6827" y="4451"/>
                    <a:pt x="6869" y="4451"/>
                  </a:cubicBezTo>
                  <a:cubicBezTo>
                    <a:pt x="6919" y="4461"/>
                    <a:pt x="6961" y="4451"/>
                    <a:pt x="7003" y="4469"/>
                  </a:cubicBezTo>
                  <a:cubicBezTo>
                    <a:pt x="7093" y="4486"/>
                    <a:pt x="7186" y="4494"/>
                    <a:pt x="7278" y="4528"/>
                  </a:cubicBezTo>
                  <a:cubicBezTo>
                    <a:pt x="7320" y="4536"/>
                    <a:pt x="7362" y="4552"/>
                    <a:pt x="7412" y="4562"/>
                  </a:cubicBezTo>
                  <a:lnTo>
                    <a:pt x="7537" y="4612"/>
                  </a:lnTo>
                  <a:lnTo>
                    <a:pt x="7605" y="4636"/>
                  </a:lnTo>
                  <a:lnTo>
                    <a:pt x="7671" y="4670"/>
                  </a:lnTo>
                  <a:cubicBezTo>
                    <a:pt x="7713" y="4694"/>
                    <a:pt x="7755" y="4712"/>
                    <a:pt x="7795" y="4736"/>
                  </a:cubicBezTo>
                  <a:cubicBezTo>
                    <a:pt x="8122" y="4913"/>
                    <a:pt x="8423" y="5179"/>
                    <a:pt x="8658" y="5504"/>
                  </a:cubicBezTo>
                  <a:cubicBezTo>
                    <a:pt x="8882" y="5831"/>
                    <a:pt x="9049" y="6216"/>
                    <a:pt x="9125" y="6649"/>
                  </a:cubicBezTo>
                  <a:cubicBezTo>
                    <a:pt x="9199" y="6216"/>
                    <a:pt x="9149" y="5755"/>
                    <a:pt x="8982" y="5330"/>
                  </a:cubicBezTo>
                  <a:cubicBezTo>
                    <a:pt x="8808" y="4903"/>
                    <a:pt x="8515" y="4520"/>
                    <a:pt x="8138" y="4219"/>
                  </a:cubicBezTo>
                  <a:cubicBezTo>
                    <a:pt x="8088" y="4185"/>
                    <a:pt x="8038" y="4151"/>
                    <a:pt x="7988" y="4119"/>
                  </a:cubicBezTo>
                  <a:lnTo>
                    <a:pt x="7914" y="4068"/>
                  </a:lnTo>
                  <a:lnTo>
                    <a:pt x="7837" y="4018"/>
                  </a:lnTo>
                  <a:lnTo>
                    <a:pt x="7679" y="3934"/>
                  </a:lnTo>
                  <a:cubicBezTo>
                    <a:pt x="7621" y="3910"/>
                    <a:pt x="7571" y="3884"/>
                    <a:pt x="7512" y="3860"/>
                  </a:cubicBezTo>
                  <a:cubicBezTo>
                    <a:pt x="7404" y="3810"/>
                    <a:pt x="7286" y="3776"/>
                    <a:pt x="7170" y="3742"/>
                  </a:cubicBezTo>
                  <a:cubicBezTo>
                    <a:pt x="7111" y="3717"/>
                    <a:pt x="7053" y="3709"/>
                    <a:pt x="6985" y="3691"/>
                  </a:cubicBezTo>
                  <a:cubicBezTo>
                    <a:pt x="6927" y="3683"/>
                    <a:pt x="6869" y="3667"/>
                    <a:pt x="6811" y="3659"/>
                  </a:cubicBezTo>
                  <a:lnTo>
                    <a:pt x="6626" y="3641"/>
                  </a:lnTo>
                  <a:cubicBezTo>
                    <a:pt x="6560" y="3641"/>
                    <a:pt x="6502" y="3633"/>
                    <a:pt x="6442" y="3633"/>
                  </a:cubicBezTo>
                  <a:cubicBezTo>
                    <a:pt x="6317" y="3633"/>
                    <a:pt x="6191" y="3633"/>
                    <a:pt x="6067" y="3649"/>
                  </a:cubicBezTo>
                  <a:cubicBezTo>
                    <a:pt x="6041" y="3659"/>
                    <a:pt x="6016" y="3659"/>
                    <a:pt x="5982" y="3667"/>
                  </a:cubicBezTo>
                  <a:cubicBezTo>
                    <a:pt x="5966" y="3116"/>
                    <a:pt x="5840" y="2564"/>
                    <a:pt x="5589" y="2071"/>
                  </a:cubicBezTo>
                  <a:cubicBezTo>
                    <a:pt x="5415" y="1728"/>
                    <a:pt x="5188" y="1419"/>
                    <a:pt x="4930" y="1143"/>
                  </a:cubicBezTo>
                  <a:cubicBezTo>
                    <a:pt x="4797" y="1002"/>
                    <a:pt x="4655" y="876"/>
                    <a:pt x="4512" y="760"/>
                  </a:cubicBezTo>
                  <a:cubicBezTo>
                    <a:pt x="4362" y="651"/>
                    <a:pt x="4204" y="541"/>
                    <a:pt x="4035" y="451"/>
                  </a:cubicBezTo>
                  <a:cubicBezTo>
                    <a:pt x="3710" y="274"/>
                    <a:pt x="3351" y="140"/>
                    <a:pt x="2992" y="66"/>
                  </a:cubicBezTo>
                  <a:cubicBezTo>
                    <a:pt x="2757" y="24"/>
                    <a:pt x="252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 rot="1864319" flipH="1">
              <a:off x="8184374" y="3315493"/>
              <a:ext cx="260981" cy="188665"/>
            </a:xfrm>
            <a:custGeom>
              <a:avLst/>
              <a:gdLst/>
              <a:ahLst/>
              <a:cxnLst/>
              <a:rect l="l" t="t" r="r" b="b"/>
              <a:pathLst>
                <a:path w="9199" h="6650" extrusionOk="0">
                  <a:moveTo>
                    <a:pt x="2291" y="1"/>
                  </a:moveTo>
                  <a:cubicBezTo>
                    <a:pt x="2159" y="1"/>
                    <a:pt x="2028" y="8"/>
                    <a:pt x="1897" y="24"/>
                  </a:cubicBezTo>
                  <a:cubicBezTo>
                    <a:pt x="1169" y="100"/>
                    <a:pt x="486" y="409"/>
                    <a:pt x="0" y="884"/>
                  </a:cubicBezTo>
                  <a:cubicBezTo>
                    <a:pt x="532" y="650"/>
                    <a:pt x="1083" y="530"/>
                    <a:pt x="1622" y="530"/>
                  </a:cubicBezTo>
                  <a:cubicBezTo>
                    <a:pt x="1717" y="530"/>
                    <a:pt x="1811" y="533"/>
                    <a:pt x="1905" y="541"/>
                  </a:cubicBezTo>
                  <a:cubicBezTo>
                    <a:pt x="2531" y="591"/>
                    <a:pt x="3125" y="802"/>
                    <a:pt x="3618" y="1143"/>
                  </a:cubicBezTo>
                  <a:cubicBezTo>
                    <a:pt x="3744" y="1227"/>
                    <a:pt x="3861" y="1319"/>
                    <a:pt x="3969" y="1419"/>
                  </a:cubicBezTo>
                  <a:cubicBezTo>
                    <a:pt x="4085" y="1520"/>
                    <a:pt x="4186" y="1620"/>
                    <a:pt x="4286" y="1736"/>
                  </a:cubicBezTo>
                  <a:cubicBezTo>
                    <a:pt x="4378" y="1844"/>
                    <a:pt x="4470" y="1963"/>
                    <a:pt x="4555" y="2087"/>
                  </a:cubicBezTo>
                  <a:cubicBezTo>
                    <a:pt x="4571" y="2121"/>
                    <a:pt x="4587" y="2145"/>
                    <a:pt x="4613" y="2179"/>
                  </a:cubicBezTo>
                  <a:lnTo>
                    <a:pt x="4637" y="2229"/>
                  </a:lnTo>
                  <a:lnTo>
                    <a:pt x="4663" y="2280"/>
                  </a:lnTo>
                  <a:cubicBezTo>
                    <a:pt x="4679" y="2306"/>
                    <a:pt x="4705" y="2338"/>
                    <a:pt x="4721" y="2372"/>
                  </a:cubicBezTo>
                  <a:lnTo>
                    <a:pt x="4763" y="2472"/>
                  </a:lnTo>
                  <a:cubicBezTo>
                    <a:pt x="4829" y="2606"/>
                    <a:pt x="4887" y="2739"/>
                    <a:pt x="4930" y="2881"/>
                  </a:cubicBezTo>
                  <a:cubicBezTo>
                    <a:pt x="4972" y="3024"/>
                    <a:pt x="5014" y="3166"/>
                    <a:pt x="5038" y="3308"/>
                  </a:cubicBezTo>
                  <a:cubicBezTo>
                    <a:pt x="5064" y="3449"/>
                    <a:pt x="5080" y="3599"/>
                    <a:pt x="5088" y="3742"/>
                  </a:cubicBezTo>
                  <a:cubicBezTo>
                    <a:pt x="5098" y="3892"/>
                    <a:pt x="5088" y="4042"/>
                    <a:pt x="5080" y="4185"/>
                  </a:cubicBezTo>
                  <a:lnTo>
                    <a:pt x="5014" y="4953"/>
                  </a:lnTo>
                  <a:lnTo>
                    <a:pt x="5682" y="4644"/>
                  </a:lnTo>
                  <a:cubicBezTo>
                    <a:pt x="5850" y="4570"/>
                    <a:pt x="6016" y="4520"/>
                    <a:pt x="6191" y="4486"/>
                  </a:cubicBezTo>
                  <a:cubicBezTo>
                    <a:pt x="6283" y="4469"/>
                    <a:pt x="6367" y="4451"/>
                    <a:pt x="6460" y="4443"/>
                  </a:cubicBezTo>
                  <a:lnTo>
                    <a:pt x="6734" y="4443"/>
                  </a:lnTo>
                  <a:cubicBezTo>
                    <a:pt x="6776" y="4443"/>
                    <a:pt x="6827" y="4451"/>
                    <a:pt x="6869" y="4451"/>
                  </a:cubicBezTo>
                  <a:cubicBezTo>
                    <a:pt x="6919" y="4461"/>
                    <a:pt x="6961" y="4451"/>
                    <a:pt x="7003" y="4469"/>
                  </a:cubicBezTo>
                  <a:cubicBezTo>
                    <a:pt x="7093" y="4486"/>
                    <a:pt x="7186" y="4494"/>
                    <a:pt x="7278" y="4528"/>
                  </a:cubicBezTo>
                  <a:cubicBezTo>
                    <a:pt x="7320" y="4536"/>
                    <a:pt x="7362" y="4552"/>
                    <a:pt x="7412" y="4562"/>
                  </a:cubicBezTo>
                  <a:lnTo>
                    <a:pt x="7537" y="4612"/>
                  </a:lnTo>
                  <a:lnTo>
                    <a:pt x="7605" y="4636"/>
                  </a:lnTo>
                  <a:lnTo>
                    <a:pt x="7671" y="4670"/>
                  </a:lnTo>
                  <a:cubicBezTo>
                    <a:pt x="7713" y="4694"/>
                    <a:pt x="7755" y="4712"/>
                    <a:pt x="7795" y="4736"/>
                  </a:cubicBezTo>
                  <a:cubicBezTo>
                    <a:pt x="8122" y="4913"/>
                    <a:pt x="8423" y="5179"/>
                    <a:pt x="8658" y="5504"/>
                  </a:cubicBezTo>
                  <a:cubicBezTo>
                    <a:pt x="8882" y="5831"/>
                    <a:pt x="9049" y="6216"/>
                    <a:pt x="9125" y="6649"/>
                  </a:cubicBezTo>
                  <a:cubicBezTo>
                    <a:pt x="9199" y="6216"/>
                    <a:pt x="9149" y="5755"/>
                    <a:pt x="8982" y="5330"/>
                  </a:cubicBezTo>
                  <a:cubicBezTo>
                    <a:pt x="8808" y="4903"/>
                    <a:pt x="8515" y="4520"/>
                    <a:pt x="8138" y="4219"/>
                  </a:cubicBezTo>
                  <a:cubicBezTo>
                    <a:pt x="8088" y="4185"/>
                    <a:pt x="8038" y="4151"/>
                    <a:pt x="7988" y="4119"/>
                  </a:cubicBezTo>
                  <a:lnTo>
                    <a:pt x="7914" y="4068"/>
                  </a:lnTo>
                  <a:lnTo>
                    <a:pt x="7837" y="4018"/>
                  </a:lnTo>
                  <a:lnTo>
                    <a:pt x="7679" y="3934"/>
                  </a:lnTo>
                  <a:cubicBezTo>
                    <a:pt x="7621" y="3910"/>
                    <a:pt x="7571" y="3884"/>
                    <a:pt x="7512" y="3860"/>
                  </a:cubicBezTo>
                  <a:cubicBezTo>
                    <a:pt x="7404" y="3810"/>
                    <a:pt x="7286" y="3776"/>
                    <a:pt x="7170" y="3742"/>
                  </a:cubicBezTo>
                  <a:cubicBezTo>
                    <a:pt x="7111" y="3717"/>
                    <a:pt x="7053" y="3709"/>
                    <a:pt x="6985" y="3691"/>
                  </a:cubicBezTo>
                  <a:cubicBezTo>
                    <a:pt x="6927" y="3683"/>
                    <a:pt x="6869" y="3667"/>
                    <a:pt x="6811" y="3659"/>
                  </a:cubicBezTo>
                  <a:lnTo>
                    <a:pt x="6626" y="3641"/>
                  </a:lnTo>
                  <a:cubicBezTo>
                    <a:pt x="6560" y="3641"/>
                    <a:pt x="6502" y="3633"/>
                    <a:pt x="6442" y="3633"/>
                  </a:cubicBezTo>
                  <a:cubicBezTo>
                    <a:pt x="6317" y="3633"/>
                    <a:pt x="6191" y="3633"/>
                    <a:pt x="6067" y="3649"/>
                  </a:cubicBezTo>
                  <a:cubicBezTo>
                    <a:pt x="6041" y="3659"/>
                    <a:pt x="6016" y="3659"/>
                    <a:pt x="5982" y="3667"/>
                  </a:cubicBezTo>
                  <a:cubicBezTo>
                    <a:pt x="5966" y="3116"/>
                    <a:pt x="5840" y="2564"/>
                    <a:pt x="5589" y="2071"/>
                  </a:cubicBezTo>
                  <a:cubicBezTo>
                    <a:pt x="5415" y="1728"/>
                    <a:pt x="5188" y="1419"/>
                    <a:pt x="4930" y="1143"/>
                  </a:cubicBezTo>
                  <a:cubicBezTo>
                    <a:pt x="4797" y="1002"/>
                    <a:pt x="4655" y="876"/>
                    <a:pt x="4512" y="760"/>
                  </a:cubicBezTo>
                  <a:cubicBezTo>
                    <a:pt x="4362" y="651"/>
                    <a:pt x="4204" y="541"/>
                    <a:pt x="4035" y="451"/>
                  </a:cubicBezTo>
                  <a:cubicBezTo>
                    <a:pt x="3710" y="274"/>
                    <a:pt x="3351" y="140"/>
                    <a:pt x="2992" y="66"/>
                  </a:cubicBezTo>
                  <a:cubicBezTo>
                    <a:pt x="2757" y="24"/>
                    <a:pt x="2523" y="1"/>
                    <a:pt x="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7"/>
          <p:cNvSpPr txBox="1">
            <a:spLocks noGrp="1"/>
          </p:cNvSpPr>
          <p:nvPr>
            <p:ph type="title"/>
          </p:nvPr>
        </p:nvSpPr>
        <p:spPr>
          <a:xfrm>
            <a:off x="714975" y="405175"/>
            <a:ext cx="7716300" cy="9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0"/>
              <a:buNone/>
              <a:defRPr sz="59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ato Black"/>
              <a:buNone/>
              <a:defRPr sz="27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6" r:id="rId4"/>
    <p:sldLayoutId id="2147483657" r:id="rId5"/>
    <p:sldLayoutId id="2147483658" r:id="rId6"/>
    <p:sldLayoutId id="2147483660" r:id="rId7"/>
    <p:sldLayoutId id="2147483661" r:id="rId8"/>
    <p:sldLayoutId id="2147483663" r:id="rId9"/>
    <p:sldLayoutId id="2147483676" r:id="rId10"/>
    <p:sldLayoutId id="2147483685" r:id="rId11"/>
    <p:sldLayoutId id="2147483686" r:id="rId12"/>
    <p:sldLayoutId id="2147483689" r:id="rId13"/>
    <p:sldLayoutId id="2147483692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8" r:id="rId20"/>
    <p:sldLayoutId id="214748370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6">
          <p15:clr>
            <a:srgbClr val="EA4335"/>
          </p15:clr>
        </p15:guide>
        <p15:guide id="2" pos="450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69"/>
          <p:cNvSpPr txBox="1">
            <a:spLocks noGrp="1"/>
          </p:cNvSpPr>
          <p:nvPr>
            <p:ph type="ctrTitle"/>
          </p:nvPr>
        </p:nvSpPr>
        <p:spPr>
          <a:xfrm>
            <a:off x="5568176" y="1346911"/>
            <a:ext cx="3028390" cy="7643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GO FLIGHTS</a:t>
            </a:r>
            <a:endParaRPr sz="3600" dirty="0"/>
          </a:p>
        </p:txBody>
      </p:sp>
      <p:sp>
        <p:nvSpPr>
          <p:cNvPr id="628" name="Google Shape;628;p69"/>
          <p:cNvSpPr txBox="1">
            <a:spLocks noGrp="1"/>
          </p:cNvSpPr>
          <p:nvPr>
            <p:ph type="subTitle" idx="1"/>
          </p:nvPr>
        </p:nvSpPr>
        <p:spPr>
          <a:xfrm>
            <a:off x="3306000" y="2426888"/>
            <a:ext cx="5234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/>
              <a:t>Your </a:t>
            </a:r>
            <a:r>
              <a:rPr lang="en-US" dirty="0">
                <a:solidFill>
                  <a:schemeClr val="bg2"/>
                </a:solidFill>
              </a:rPr>
              <a:t>Ultimate</a:t>
            </a:r>
            <a:r>
              <a:rPr lang="en-US" dirty="0"/>
              <a:t> Flight Booking Solution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73F1C5-141A-041F-8F31-0DE7FE18FD49}"/>
              </a:ext>
            </a:extLst>
          </p:cNvPr>
          <p:cNvSpPr txBox="1"/>
          <p:nvPr/>
        </p:nvSpPr>
        <p:spPr>
          <a:xfrm>
            <a:off x="381663" y="4387569"/>
            <a:ext cx="26465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BY- RAHUL NAGARAJU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1" name="Google Shape;1241;p89"/>
          <p:cNvGrpSpPr/>
          <p:nvPr/>
        </p:nvGrpSpPr>
        <p:grpSpPr>
          <a:xfrm>
            <a:off x="1753630" y="2689309"/>
            <a:ext cx="5636739" cy="2498331"/>
            <a:chOff x="1897775" y="1582319"/>
            <a:chExt cx="5348457" cy="2370558"/>
          </a:xfrm>
        </p:grpSpPr>
        <p:sp>
          <p:nvSpPr>
            <p:cNvPr id="1242" name="Google Shape;1242;p89"/>
            <p:cNvSpPr/>
            <p:nvPr/>
          </p:nvSpPr>
          <p:spPr>
            <a:xfrm>
              <a:off x="2818668" y="3045756"/>
              <a:ext cx="562782" cy="549471"/>
            </a:xfrm>
            <a:custGeom>
              <a:avLst/>
              <a:gdLst/>
              <a:ahLst/>
              <a:cxnLst/>
              <a:rect l="l" t="t" r="r" b="b"/>
              <a:pathLst>
                <a:path w="3044" h="2972" extrusionOk="0">
                  <a:moveTo>
                    <a:pt x="1530" y="1"/>
                  </a:moveTo>
                  <a:cubicBezTo>
                    <a:pt x="738" y="1"/>
                    <a:pt x="76" y="623"/>
                    <a:pt x="43" y="1424"/>
                  </a:cubicBezTo>
                  <a:cubicBezTo>
                    <a:pt x="1" y="2242"/>
                    <a:pt x="645" y="2936"/>
                    <a:pt x="1465" y="2970"/>
                  </a:cubicBezTo>
                  <a:cubicBezTo>
                    <a:pt x="1489" y="2971"/>
                    <a:pt x="1513" y="2971"/>
                    <a:pt x="1537" y="2971"/>
                  </a:cubicBezTo>
                  <a:cubicBezTo>
                    <a:pt x="2324" y="2971"/>
                    <a:pt x="2978" y="2344"/>
                    <a:pt x="3009" y="1548"/>
                  </a:cubicBezTo>
                  <a:cubicBezTo>
                    <a:pt x="3043" y="730"/>
                    <a:pt x="2407" y="36"/>
                    <a:pt x="1589" y="2"/>
                  </a:cubicBezTo>
                  <a:cubicBezTo>
                    <a:pt x="1569" y="1"/>
                    <a:pt x="1549" y="1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9"/>
            <p:cNvSpPr/>
            <p:nvPr/>
          </p:nvSpPr>
          <p:spPr>
            <a:xfrm>
              <a:off x="4031498" y="2450339"/>
              <a:ext cx="1051981" cy="1029796"/>
            </a:xfrm>
            <a:custGeom>
              <a:avLst/>
              <a:gdLst/>
              <a:ahLst/>
              <a:cxnLst/>
              <a:rect l="l" t="t" r="r" b="b"/>
              <a:pathLst>
                <a:path w="5690" h="5570" extrusionOk="0">
                  <a:moveTo>
                    <a:pt x="2841" y="0"/>
                  </a:moveTo>
                  <a:cubicBezTo>
                    <a:pt x="1358" y="0"/>
                    <a:pt x="123" y="1172"/>
                    <a:pt x="67" y="2668"/>
                  </a:cubicBezTo>
                  <a:cubicBezTo>
                    <a:pt x="0" y="4204"/>
                    <a:pt x="1194" y="5500"/>
                    <a:pt x="2732" y="5568"/>
                  </a:cubicBezTo>
                  <a:cubicBezTo>
                    <a:pt x="2768" y="5569"/>
                    <a:pt x="2804" y="5570"/>
                    <a:pt x="2840" y="5570"/>
                  </a:cubicBezTo>
                  <a:cubicBezTo>
                    <a:pt x="4330" y="5570"/>
                    <a:pt x="5567" y="4403"/>
                    <a:pt x="5631" y="2901"/>
                  </a:cubicBezTo>
                  <a:cubicBezTo>
                    <a:pt x="5690" y="1365"/>
                    <a:pt x="4502" y="61"/>
                    <a:pt x="2966" y="3"/>
                  </a:cubicBezTo>
                  <a:cubicBezTo>
                    <a:pt x="2924" y="1"/>
                    <a:pt x="2883" y="0"/>
                    <a:pt x="2841" y="0"/>
                  </a:cubicBez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9"/>
            <p:cNvSpPr/>
            <p:nvPr/>
          </p:nvSpPr>
          <p:spPr>
            <a:xfrm>
              <a:off x="4667676" y="1582319"/>
              <a:ext cx="199303" cy="902411"/>
            </a:xfrm>
            <a:custGeom>
              <a:avLst/>
              <a:gdLst/>
              <a:ahLst/>
              <a:cxnLst/>
              <a:rect l="l" t="t" r="r" b="b"/>
              <a:pathLst>
                <a:path w="1078" h="4881" extrusionOk="0">
                  <a:moveTo>
                    <a:pt x="966" y="0"/>
                  </a:moveTo>
                  <a:cubicBezTo>
                    <a:pt x="943" y="0"/>
                    <a:pt x="920" y="8"/>
                    <a:pt x="903" y="25"/>
                  </a:cubicBezTo>
                  <a:lnTo>
                    <a:pt x="1" y="4864"/>
                  </a:lnTo>
                  <a:lnTo>
                    <a:pt x="410" y="4880"/>
                  </a:lnTo>
                  <a:lnTo>
                    <a:pt x="1071" y="102"/>
                  </a:lnTo>
                  <a:cubicBezTo>
                    <a:pt x="1077" y="42"/>
                    <a:pt x="1021" y="0"/>
                    <a:pt x="9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9"/>
            <p:cNvSpPr/>
            <p:nvPr/>
          </p:nvSpPr>
          <p:spPr>
            <a:xfrm>
              <a:off x="4743293" y="1588789"/>
              <a:ext cx="156226" cy="927001"/>
            </a:xfrm>
            <a:custGeom>
              <a:avLst/>
              <a:gdLst/>
              <a:ahLst/>
              <a:cxnLst/>
              <a:rect l="l" t="t" r="r" b="b"/>
              <a:pathLst>
                <a:path w="845" h="5014" extrusionOk="0">
                  <a:moveTo>
                    <a:pt x="644" y="0"/>
                  </a:moveTo>
                  <a:lnTo>
                    <a:pt x="1" y="4845"/>
                  </a:lnTo>
                  <a:lnTo>
                    <a:pt x="352" y="5014"/>
                  </a:lnTo>
                  <a:lnTo>
                    <a:pt x="829" y="317"/>
                  </a:lnTo>
                  <a:cubicBezTo>
                    <a:pt x="845" y="191"/>
                    <a:pt x="779" y="75"/>
                    <a:pt x="670" y="16"/>
                  </a:cubicBezTo>
                  <a:lnTo>
                    <a:pt x="6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9"/>
            <p:cNvSpPr/>
            <p:nvPr/>
          </p:nvSpPr>
          <p:spPr>
            <a:xfrm>
              <a:off x="3404193" y="2526141"/>
              <a:ext cx="1026098" cy="232212"/>
            </a:xfrm>
            <a:custGeom>
              <a:avLst/>
              <a:gdLst/>
              <a:ahLst/>
              <a:cxnLst/>
              <a:rect l="l" t="t" r="r" b="b"/>
              <a:pathLst>
                <a:path w="5550" h="1256" extrusionOk="0">
                  <a:moveTo>
                    <a:pt x="195" y="1"/>
                  </a:moveTo>
                  <a:cubicBezTo>
                    <a:pt x="166" y="1"/>
                    <a:pt x="137" y="5"/>
                    <a:pt x="109" y="10"/>
                  </a:cubicBezTo>
                  <a:lnTo>
                    <a:pt x="0" y="26"/>
                  </a:lnTo>
                  <a:lnTo>
                    <a:pt x="5423" y="1255"/>
                  </a:lnTo>
                  <a:lnTo>
                    <a:pt x="5549" y="1005"/>
                  </a:lnTo>
                  <a:lnTo>
                    <a:pt x="259" y="10"/>
                  </a:lnTo>
                  <a:cubicBezTo>
                    <a:pt x="238" y="3"/>
                    <a:pt x="217" y="1"/>
                    <a:pt x="195" y="1"/>
                  </a:cubicBez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9"/>
            <p:cNvSpPr/>
            <p:nvPr/>
          </p:nvSpPr>
          <p:spPr>
            <a:xfrm>
              <a:off x="3405672" y="2532427"/>
              <a:ext cx="1001139" cy="287492"/>
            </a:xfrm>
            <a:custGeom>
              <a:avLst/>
              <a:gdLst/>
              <a:ahLst/>
              <a:cxnLst/>
              <a:rect l="l" t="t" r="r" b="b"/>
              <a:pathLst>
                <a:path w="5415" h="1555" extrusionOk="0">
                  <a:moveTo>
                    <a:pt x="0" y="0"/>
                  </a:moveTo>
                  <a:lnTo>
                    <a:pt x="92" y="68"/>
                  </a:lnTo>
                  <a:cubicBezTo>
                    <a:pt x="127" y="92"/>
                    <a:pt x="177" y="118"/>
                    <a:pt x="227" y="134"/>
                  </a:cubicBezTo>
                  <a:lnTo>
                    <a:pt x="5415" y="1554"/>
                  </a:lnTo>
                  <a:lnTo>
                    <a:pt x="5415" y="1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9"/>
            <p:cNvSpPr/>
            <p:nvPr/>
          </p:nvSpPr>
          <p:spPr>
            <a:xfrm>
              <a:off x="5043357" y="2812338"/>
              <a:ext cx="1039779" cy="55650"/>
            </a:xfrm>
            <a:custGeom>
              <a:avLst/>
              <a:gdLst/>
              <a:ahLst/>
              <a:cxnLst/>
              <a:rect l="l" t="t" r="r" b="b"/>
              <a:pathLst>
                <a:path w="5624" h="301" extrusionOk="0">
                  <a:moveTo>
                    <a:pt x="0" y="0"/>
                  </a:moveTo>
                  <a:lnTo>
                    <a:pt x="66" y="267"/>
                  </a:lnTo>
                  <a:lnTo>
                    <a:pt x="5623" y="301"/>
                  </a:lnTo>
                  <a:lnTo>
                    <a:pt x="5523" y="259"/>
                  </a:lnTo>
                  <a:cubicBezTo>
                    <a:pt x="5481" y="233"/>
                    <a:pt x="5431" y="225"/>
                    <a:pt x="5381" y="2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9"/>
            <p:cNvSpPr/>
            <p:nvPr/>
          </p:nvSpPr>
          <p:spPr>
            <a:xfrm>
              <a:off x="5040029" y="2861517"/>
              <a:ext cx="1041628" cy="60272"/>
            </a:xfrm>
            <a:custGeom>
              <a:avLst/>
              <a:gdLst/>
              <a:ahLst/>
              <a:cxnLst/>
              <a:rect l="l" t="t" r="r" b="b"/>
              <a:pathLst>
                <a:path w="5634" h="326" extrusionOk="0">
                  <a:moveTo>
                    <a:pt x="84" y="1"/>
                  </a:moveTo>
                  <a:lnTo>
                    <a:pt x="0" y="326"/>
                  </a:lnTo>
                  <a:lnTo>
                    <a:pt x="5382" y="117"/>
                  </a:lnTo>
                  <a:cubicBezTo>
                    <a:pt x="5433" y="117"/>
                    <a:pt x="5483" y="101"/>
                    <a:pt x="5533" y="85"/>
                  </a:cubicBezTo>
                  <a:lnTo>
                    <a:pt x="5633" y="3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9"/>
            <p:cNvSpPr/>
            <p:nvPr/>
          </p:nvSpPr>
          <p:spPr>
            <a:xfrm>
              <a:off x="4032977" y="3264559"/>
              <a:ext cx="937724" cy="311897"/>
            </a:xfrm>
            <a:custGeom>
              <a:avLst/>
              <a:gdLst/>
              <a:ahLst/>
              <a:cxnLst/>
              <a:rect l="l" t="t" r="r" b="b"/>
              <a:pathLst>
                <a:path w="5072" h="1687" extrusionOk="0">
                  <a:moveTo>
                    <a:pt x="125" y="1"/>
                  </a:moveTo>
                  <a:lnTo>
                    <a:pt x="32" y="687"/>
                  </a:lnTo>
                  <a:cubicBezTo>
                    <a:pt x="0" y="895"/>
                    <a:pt x="151" y="1088"/>
                    <a:pt x="351" y="1114"/>
                  </a:cubicBezTo>
                  <a:lnTo>
                    <a:pt x="4555" y="1681"/>
                  </a:lnTo>
                  <a:cubicBezTo>
                    <a:pt x="4575" y="1684"/>
                    <a:pt x="4594" y="1686"/>
                    <a:pt x="4614" y="1686"/>
                  </a:cubicBezTo>
                  <a:cubicBezTo>
                    <a:pt x="4798" y="1686"/>
                    <a:pt x="4958" y="1546"/>
                    <a:pt x="4980" y="1364"/>
                  </a:cubicBezTo>
                  <a:lnTo>
                    <a:pt x="5072" y="670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9"/>
            <p:cNvSpPr/>
            <p:nvPr/>
          </p:nvSpPr>
          <p:spPr>
            <a:xfrm>
              <a:off x="4142612" y="3290998"/>
              <a:ext cx="712167" cy="237019"/>
            </a:xfrm>
            <a:custGeom>
              <a:avLst/>
              <a:gdLst/>
              <a:ahLst/>
              <a:cxnLst/>
              <a:rect l="l" t="t" r="r" b="b"/>
              <a:pathLst>
                <a:path w="3852" h="1282" extrusionOk="0">
                  <a:moveTo>
                    <a:pt x="91" y="0"/>
                  </a:moveTo>
                  <a:lnTo>
                    <a:pt x="25" y="519"/>
                  </a:lnTo>
                  <a:cubicBezTo>
                    <a:pt x="1" y="678"/>
                    <a:pt x="109" y="820"/>
                    <a:pt x="268" y="844"/>
                  </a:cubicBezTo>
                  <a:lnTo>
                    <a:pt x="3460" y="1279"/>
                  </a:lnTo>
                  <a:cubicBezTo>
                    <a:pt x="3471" y="1281"/>
                    <a:pt x="3481" y="1281"/>
                    <a:pt x="3491" y="1281"/>
                  </a:cubicBezTo>
                  <a:cubicBezTo>
                    <a:pt x="3637" y="1281"/>
                    <a:pt x="3762" y="1177"/>
                    <a:pt x="3777" y="1029"/>
                  </a:cubicBezTo>
                  <a:lnTo>
                    <a:pt x="3851" y="50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9"/>
            <p:cNvSpPr/>
            <p:nvPr/>
          </p:nvSpPr>
          <p:spPr>
            <a:xfrm>
              <a:off x="4916528" y="3181178"/>
              <a:ext cx="2329704" cy="182664"/>
            </a:xfrm>
            <a:custGeom>
              <a:avLst/>
              <a:gdLst/>
              <a:ahLst/>
              <a:cxnLst/>
              <a:rect l="l" t="t" r="r" b="b"/>
              <a:pathLst>
                <a:path w="12601" h="988" extrusionOk="0">
                  <a:moveTo>
                    <a:pt x="84" y="0"/>
                  </a:moveTo>
                  <a:lnTo>
                    <a:pt x="0" y="578"/>
                  </a:lnTo>
                  <a:lnTo>
                    <a:pt x="12560" y="987"/>
                  </a:lnTo>
                  <a:cubicBezTo>
                    <a:pt x="12600" y="903"/>
                    <a:pt x="12592" y="787"/>
                    <a:pt x="12492" y="728"/>
                  </a:cubicBezTo>
                  <a:cubicBezTo>
                    <a:pt x="12299" y="586"/>
                    <a:pt x="12059" y="512"/>
                    <a:pt x="11816" y="49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9"/>
            <p:cNvSpPr/>
            <p:nvPr/>
          </p:nvSpPr>
          <p:spPr>
            <a:xfrm>
              <a:off x="4825196" y="3288039"/>
              <a:ext cx="2413456" cy="108341"/>
            </a:xfrm>
            <a:custGeom>
              <a:avLst/>
              <a:gdLst/>
              <a:ahLst/>
              <a:cxnLst/>
              <a:rect l="l" t="t" r="r" b="b"/>
              <a:pathLst>
                <a:path w="13054" h="586" extrusionOk="0">
                  <a:moveTo>
                    <a:pt x="494" y="0"/>
                  </a:moveTo>
                  <a:lnTo>
                    <a:pt x="1" y="586"/>
                  </a:lnTo>
                  <a:lnTo>
                    <a:pt x="12869" y="525"/>
                  </a:lnTo>
                  <a:lnTo>
                    <a:pt x="12928" y="517"/>
                  </a:lnTo>
                  <a:cubicBezTo>
                    <a:pt x="12986" y="501"/>
                    <a:pt x="13028" y="459"/>
                    <a:pt x="13054" y="409"/>
                  </a:cubicBezTo>
                  <a:lnTo>
                    <a:pt x="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9"/>
            <p:cNvSpPr/>
            <p:nvPr/>
          </p:nvSpPr>
          <p:spPr>
            <a:xfrm>
              <a:off x="1897775" y="2636885"/>
              <a:ext cx="2283669" cy="562967"/>
            </a:xfrm>
            <a:custGeom>
              <a:avLst/>
              <a:gdLst/>
              <a:ahLst/>
              <a:cxnLst/>
              <a:rect l="l" t="t" r="r" b="b"/>
              <a:pathLst>
                <a:path w="12352" h="3045" extrusionOk="0">
                  <a:moveTo>
                    <a:pt x="592" y="1"/>
                  </a:moveTo>
                  <a:cubicBezTo>
                    <a:pt x="441" y="1"/>
                    <a:pt x="290" y="27"/>
                    <a:pt x="143" y="79"/>
                  </a:cubicBezTo>
                  <a:cubicBezTo>
                    <a:pt x="42" y="121"/>
                    <a:pt x="0" y="229"/>
                    <a:pt x="18" y="321"/>
                  </a:cubicBezTo>
                  <a:lnTo>
                    <a:pt x="12283" y="3045"/>
                  </a:lnTo>
                  <a:lnTo>
                    <a:pt x="12352" y="2469"/>
                  </a:lnTo>
                  <a:lnTo>
                    <a:pt x="863" y="29"/>
                  </a:lnTo>
                  <a:cubicBezTo>
                    <a:pt x="772" y="10"/>
                    <a:pt x="682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9"/>
            <p:cNvSpPr/>
            <p:nvPr/>
          </p:nvSpPr>
          <p:spPr>
            <a:xfrm>
              <a:off x="1901103" y="2696232"/>
              <a:ext cx="2291064" cy="621205"/>
            </a:xfrm>
            <a:custGeom>
              <a:avLst/>
              <a:gdLst/>
              <a:ahLst/>
              <a:cxnLst/>
              <a:rect l="l" t="t" r="r" b="b"/>
              <a:pathLst>
                <a:path w="12392" h="3360" extrusionOk="0">
                  <a:moveTo>
                    <a:pt x="0" y="0"/>
                  </a:moveTo>
                  <a:lnTo>
                    <a:pt x="0" y="0"/>
                  </a:lnTo>
                  <a:cubicBezTo>
                    <a:pt x="8" y="51"/>
                    <a:pt x="42" y="101"/>
                    <a:pt x="93" y="135"/>
                  </a:cubicBezTo>
                  <a:lnTo>
                    <a:pt x="151" y="159"/>
                  </a:lnTo>
                  <a:lnTo>
                    <a:pt x="12392" y="3359"/>
                  </a:lnTo>
                  <a:lnTo>
                    <a:pt x="12265" y="27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9"/>
            <p:cNvSpPr/>
            <p:nvPr/>
          </p:nvSpPr>
          <p:spPr>
            <a:xfrm>
              <a:off x="4045179" y="3020700"/>
              <a:ext cx="1016854" cy="459618"/>
            </a:xfrm>
            <a:custGeom>
              <a:avLst/>
              <a:gdLst/>
              <a:ahLst/>
              <a:cxnLst/>
              <a:rect l="l" t="t" r="r" b="b"/>
              <a:pathLst>
                <a:path w="5500" h="2486" extrusionOk="0">
                  <a:moveTo>
                    <a:pt x="1" y="0"/>
                  </a:moveTo>
                  <a:cubicBezTo>
                    <a:pt x="143" y="1346"/>
                    <a:pt x="1262" y="2423"/>
                    <a:pt x="2658" y="2483"/>
                  </a:cubicBezTo>
                  <a:cubicBezTo>
                    <a:pt x="2697" y="2484"/>
                    <a:pt x="2737" y="2485"/>
                    <a:pt x="2776" y="2485"/>
                  </a:cubicBezTo>
                  <a:cubicBezTo>
                    <a:pt x="4113" y="2485"/>
                    <a:pt x="5248" y="1532"/>
                    <a:pt x="5499" y="243"/>
                  </a:cubicBezTo>
                  <a:lnTo>
                    <a:pt x="5499" y="243"/>
                  </a:lnTo>
                  <a:cubicBezTo>
                    <a:pt x="4757" y="719"/>
                    <a:pt x="3869" y="999"/>
                    <a:pt x="2931" y="999"/>
                  </a:cubicBezTo>
                  <a:cubicBezTo>
                    <a:pt x="2865" y="999"/>
                    <a:pt x="2800" y="998"/>
                    <a:pt x="2734" y="995"/>
                  </a:cubicBezTo>
                  <a:cubicBezTo>
                    <a:pt x="1697" y="945"/>
                    <a:pt x="761" y="58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9"/>
            <p:cNvSpPr/>
            <p:nvPr/>
          </p:nvSpPr>
          <p:spPr>
            <a:xfrm>
              <a:off x="4042221" y="2450339"/>
              <a:ext cx="631928" cy="728067"/>
            </a:xfrm>
            <a:custGeom>
              <a:avLst/>
              <a:gdLst/>
              <a:ahLst/>
              <a:cxnLst/>
              <a:rect l="l" t="t" r="r" b="b"/>
              <a:pathLst>
                <a:path w="3418" h="3938" extrusionOk="0">
                  <a:moveTo>
                    <a:pt x="2783" y="0"/>
                  </a:moveTo>
                  <a:cubicBezTo>
                    <a:pt x="1300" y="0"/>
                    <a:pt x="65" y="1172"/>
                    <a:pt x="9" y="2668"/>
                  </a:cubicBezTo>
                  <a:cubicBezTo>
                    <a:pt x="1" y="2810"/>
                    <a:pt x="1" y="2943"/>
                    <a:pt x="17" y="3085"/>
                  </a:cubicBezTo>
                  <a:cubicBezTo>
                    <a:pt x="526" y="3478"/>
                    <a:pt x="1120" y="3771"/>
                    <a:pt x="1771" y="3937"/>
                  </a:cubicBezTo>
                  <a:cubicBezTo>
                    <a:pt x="1821" y="3613"/>
                    <a:pt x="1938" y="3312"/>
                    <a:pt x="2122" y="3043"/>
                  </a:cubicBezTo>
                  <a:cubicBezTo>
                    <a:pt x="2439" y="2592"/>
                    <a:pt x="2932" y="2259"/>
                    <a:pt x="3101" y="1731"/>
                  </a:cubicBezTo>
                  <a:cubicBezTo>
                    <a:pt x="3251" y="1238"/>
                    <a:pt x="3083" y="671"/>
                    <a:pt x="3317" y="219"/>
                  </a:cubicBezTo>
                  <a:lnTo>
                    <a:pt x="3368" y="153"/>
                  </a:lnTo>
                  <a:cubicBezTo>
                    <a:pt x="3384" y="127"/>
                    <a:pt x="3402" y="93"/>
                    <a:pt x="3418" y="69"/>
                  </a:cubicBezTo>
                  <a:cubicBezTo>
                    <a:pt x="3251" y="27"/>
                    <a:pt x="3083" y="11"/>
                    <a:pt x="2908" y="3"/>
                  </a:cubicBezTo>
                  <a:cubicBezTo>
                    <a:pt x="2866" y="1"/>
                    <a:pt x="2825" y="0"/>
                    <a:pt x="27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9"/>
            <p:cNvSpPr/>
            <p:nvPr/>
          </p:nvSpPr>
          <p:spPr>
            <a:xfrm>
              <a:off x="4369647" y="2463096"/>
              <a:ext cx="712352" cy="742303"/>
            </a:xfrm>
            <a:custGeom>
              <a:avLst/>
              <a:gdLst/>
              <a:ahLst/>
              <a:cxnLst/>
              <a:rect l="l" t="t" r="r" b="b"/>
              <a:pathLst>
                <a:path w="3853" h="4015" extrusionOk="0">
                  <a:moveTo>
                    <a:pt x="1647" y="0"/>
                  </a:moveTo>
                  <a:cubicBezTo>
                    <a:pt x="1631" y="24"/>
                    <a:pt x="1613" y="58"/>
                    <a:pt x="1597" y="84"/>
                  </a:cubicBezTo>
                  <a:lnTo>
                    <a:pt x="1546" y="150"/>
                  </a:lnTo>
                  <a:cubicBezTo>
                    <a:pt x="1312" y="602"/>
                    <a:pt x="1480" y="1169"/>
                    <a:pt x="1330" y="1662"/>
                  </a:cubicBezTo>
                  <a:cubicBezTo>
                    <a:pt x="1161" y="2190"/>
                    <a:pt x="668" y="2523"/>
                    <a:pt x="351" y="2974"/>
                  </a:cubicBezTo>
                  <a:cubicBezTo>
                    <a:pt x="167" y="3243"/>
                    <a:pt x="50" y="3544"/>
                    <a:pt x="0" y="3868"/>
                  </a:cubicBezTo>
                  <a:cubicBezTo>
                    <a:pt x="309" y="3945"/>
                    <a:pt x="636" y="3995"/>
                    <a:pt x="979" y="4011"/>
                  </a:cubicBezTo>
                  <a:cubicBezTo>
                    <a:pt x="1045" y="4014"/>
                    <a:pt x="1110" y="4015"/>
                    <a:pt x="1176" y="4015"/>
                  </a:cubicBezTo>
                  <a:cubicBezTo>
                    <a:pt x="2114" y="4015"/>
                    <a:pt x="3002" y="3735"/>
                    <a:pt x="3744" y="3259"/>
                  </a:cubicBezTo>
                  <a:cubicBezTo>
                    <a:pt x="3776" y="3124"/>
                    <a:pt x="3794" y="2974"/>
                    <a:pt x="3802" y="2832"/>
                  </a:cubicBezTo>
                  <a:cubicBezTo>
                    <a:pt x="3853" y="1470"/>
                    <a:pt x="2924" y="293"/>
                    <a:pt x="1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9"/>
            <p:cNvSpPr/>
            <p:nvPr/>
          </p:nvSpPr>
          <p:spPr>
            <a:xfrm>
              <a:off x="5651618" y="3403406"/>
              <a:ext cx="562782" cy="549471"/>
            </a:xfrm>
            <a:custGeom>
              <a:avLst/>
              <a:gdLst/>
              <a:ahLst/>
              <a:cxnLst/>
              <a:rect l="l" t="t" r="r" b="b"/>
              <a:pathLst>
                <a:path w="3044" h="2972" extrusionOk="0">
                  <a:moveTo>
                    <a:pt x="1530" y="1"/>
                  </a:moveTo>
                  <a:cubicBezTo>
                    <a:pt x="738" y="1"/>
                    <a:pt x="76" y="623"/>
                    <a:pt x="43" y="1424"/>
                  </a:cubicBezTo>
                  <a:cubicBezTo>
                    <a:pt x="1" y="2242"/>
                    <a:pt x="645" y="2936"/>
                    <a:pt x="1465" y="2970"/>
                  </a:cubicBezTo>
                  <a:cubicBezTo>
                    <a:pt x="1489" y="2971"/>
                    <a:pt x="1513" y="2971"/>
                    <a:pt x="1537" y="2971"/>
                  </a:cubicBezTo>
                  <a:cubicBezTo>
                    <a:pt x="2324" y="2971"/>
                    <a:pt x="2978" y="2344"/>
                    <a:pt x="3009" y="1548"/>
                  </a:cubicBezTo>
                  <a:cubicBezTo>
                    <a:pt x="3043" y="730"/>
                    <a:pt x="2407" y="36"/>
                    <a:pt x="1589" y="2"/>
                  </a:cubicBezTo>
                  <a:cubicBezTo>
                    <a:pt x="1569" y="1"/>
                    <a:pt x="1549" y="1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9"/>
            <p:cNvSpPr/>
            <p:nvPr/>
          </p:nvSpPr>
          <p:spPr>
            <a:xfrm>
              <a:off x="4315476" y="2691425"/>
              <a:ext cx="221119" cy="147166"/>
            </a:xfrm>
            <a:custGeom>
              <a:avLst/>
              <a:gdLst/>
              <a:ahLst/>
              <a:cxnLst/>
              <a:rect l="l" t="t" r="r" b="b"/>
              <a:pathLst>
                <a:path w="1196" h="796" extrusionOk="0">
                  <a:moveTo>
                    <a:pt x="317" y="0"/>
                  </a:moveTo>
                  <a:cubicBezTo>
                    <a:pt x="282" y="0"/>
                    <a:pt x="249" y="24"/>
                    <a:pt x="235" y="61"/>
                  </a:cubicBezTo>
                  <a:lnTo>
                    <a:pt x="35" y="494"/>
                  </a:lnTo>
                  <a:cubicBezTo>
                    <a:pt x="0" y="554"/>
                    <a:pt x="43" y="620"/>
                    <a:pt x="101" y="636"/>
                  </a:cubicBezTo>
                  <a:lnTo>
                    <a:pt x="1021" y="794"/>
                  </a:lnTo>
                  <a:cubicBezTo>
                    <a:pt x="1026" y="795"/>
                    <a:pt x="1031" y="796"/>
                    <a:pt x="1036" y="796"/>
                  </a:cubicBezTo>
                  <a:cubicBezTo>
                    <a:pt x="1081" y="796"/>
                    <a:pt x="1122" y="757"/>
                    <a:pt x="1130" y="712"/>
                  </a:cubicBezTo>
                  <a:lnTo>
                    <a:pt x="1188" y="243"/>
                  </a:lnTo>
                  <a:cubicBezTo>
                    <a:pt x="1196" y="193"/>
                    <a:pt x="1162" y="143"/>
                    <a:pt x="1111" y="135"/>
                  </a:cubicBezTo>
                  <a:lnTo>
                    <a:pt x="335" y="2"/>
                  </a:lnTo>
                  <a:cubicBezTo>
                    <a:pt x="329" y="1"/>
                    <a:pt x="32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9"/>
            <p:cNvSpPr/>
            <p:nvPr/>
          </p:nvSpPr>
          <p:spPr>
            <a:xfrm>
              <a:off x="4206211" y="2686988"/>
              <a:ext cx="134225" cy="119249"/>
            </a:xfrm>
            <a:custGeom>
              <a:avLst/>
              <a:gdLst/>
              <a:ahLst/>
              <a:cxnLst/>
              <a:rect l="l" t="t" r="r" b="b"/>
              <a:pathLst>
                <a:path w="726" h="645" extrusionOk="0">
                  <a:moveTo>
                    <a:pt x="533" y="0"/>
                  </a:moveTo>
                  <a:cubicBezTo>
                    <a:pt x="517" y="0"/>
                    <a:pt x="499" y="8"/>
                    <a:pt x="491" y="16"/>
                  </a:cubicBezTo>
                  <a:lnTo>
                    <a:pt x="32" y="560"/>
                  </a:lnTo>
                  <a:cubicBezTo>
                    <a:pt x="0" y="592"/>
                    <a:pt x="28" y="645"/>
                    <a:pt x="73" y="645"/>
                  </a:cubicBezTo>
                  <a:cubicBezTo>
                    <a:pt x="76" y="645"/>
                    <a:pt x="79" y="645"/>
                    <a:pt x="82" y="644"/>
                  </a:cubicBezTo>
                  <a:lnTo>
                    <a:pt x="441" y="586"/>
                  </a:lnTo>
                  <a:cubicBezTo>
                    <a:pt x="467" y="586"/>
                    <a:pt x="483" y="568"/>
                    <a:pt x="499" y="544"/>
                  </a:cubicBezTo>
                  <a:lnTo>
                    <a:pt x="710" y="109"/>
                  </a:lnTo>
                  <a:cubicBezTo>
                    <a:pt x="726" y="58"/>
                    <a:pt x="692" y="8"/>
                    <a:pt x="642" y="8"/>
                  </a:cubicBezTo>
                  <a:lnTo>
                    <a:pt x="5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9"/>
            <p:cNvSpPr/>
            <p:nvPr/>
          </p:nvSpPr>
          <p:spPr>
            <a:xfrm>
              <a:off x="4150192" y="2685509"/>
              <a:ext cx="129788" cy="119064"/>
            </a:xfrm>
            <a:custGeom>
              <a:avLst/>
              <a:gdLst/>
              <a:ahLst/>
              <a:cxnLst/>
              <a:rect l="l" t="t" r="r" b="b"/>
              <a:pathLst>
                <a:path w="702" h="644" extrusionOk="0">
                  <a:moveTo>
                    <a:pt x="586" y="0"/>
                  </a:moveTo>
                  <a:cubicBezTo>
                    <a:pt x="570" y="0"/>
                    <a:pt x="544" y="8"/>
                    <a:pt x="536" y="24"/>
                  </a:cubicBezTo>
                  <a:lnTo>
                    <a:pt x="10" y="602"/>
                  </a:lnTo>
                  <a:cubicBezTo>
                    <a:pt x="0" y="618"/>
                    <a:pt x="10" y="636"/>
                    <a:pt x="26" y="636"/>
                  </a:cubicBezTo>
                  <a:lnTo>
                    <a:pt x="160" y="644"/>
                  </a:lnTo>
                  <a:cubicBezTo>
                    <a:pt x="185" y="644"/>
                    <a:pt x="201" y="636"/>
                    <a:pt x="211" y="618"/>
                  </a:cubicBezTo>
                  <a:lnTo>
                    <a:pt x="694" y="34"/>
                  </a:lnTo>
                  <a:cubicBezTo>
                    <a:pt x="702" y="24"/>
                    <a:pt x="694" y="8"/>
                    <a:pt x="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9"/>
            <p:cNvSpPr/>
            <p:nvPr/>
          </p:nvSpPr>
          <p:spPr>
            <a:xfrm>
              <a:off x="4562848" y="2730251"/>
              <a:ext cx="210027" cy="131636"/>
            </a:xfrm>
            <a:custGeom>
              <a:avLst/>
              <a:gdLst/>
              <a:ahLst/>
              <a:cxnLst/>
              <a:rect l="l" t="t" r="r" b="b"/>
              <a:pathLst>
                <a:path w="1136" h="712" extrusionOk="0">
                  <a:moveTo>
                    <a:pt x="150" y="1"/>
                  </a:moveTo>
                  <a:cubicBezTo>
                    <a:pt x="92" y="1"/>
                    <a:pt x="50" y="33"/>
                    <a:pt x="42" y="93"/>
                  </a:cubicBezTo>
                  <a:lnTo>
                    <a:pt x="0" y="552"/>
                  </a:lnTo>
                  <a:cubicBezTo>
                    <a:pt x="0" y="611"/>
                    <a:pt x="42" y="661"/>
                    <a:pt x="92" y="661"/>
                  </a:cubicBezTo>
                  <a:lnTo>
                    <a:pt x="1019" y="711"/>
                  </a:lnTo>
                  <a:cubicBezTo>
                    <a:pt x="1023" y="711"/>
                    <a:pt x="1027" y="712"/>
                    <a:pt x="1031" y="712"/>
                  </a:cubicBezTo>
                  <a:cubicBezTo>
                    <a:pt x="1093" y="712"/>
                    <a:pt x="1136" y="657"/>
                    <a:pt x="1119" y="595"/>
                  </a:cubicBezTo>
                  <a:lnTo>
                    <a:pt x="1019" y="125"/>
                  </a:lnTo>
                  <a:cubicBezTo>
                    <a:pt x="1011" y="83"/>
                    <a:pt x="977" y="51"/>
                    <a:pt x="927" y="43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9"/>
            <p:cNvSpPr/>
            <p:nvPr/>
          </p:nvSpPr>
          <p:spPr>
            <a:xfrm>
              <a:off x="4769916" y="2746705"/>
              <a:ext cx="109081" cy="138662"/>
            </a:xfrm>
            <a:custGeom>
              <a:avLst/>
              <a:gdLst/>
              <a:ahLst/>
              <a:cxnLst/>
              <a:rect l="l" t="t" r="r" b="b"/>
              <a:pathLst>
                <a:path w="590" h="750" extrusionOk="0">
                  <a:moveTo>
                    <a:pt x="70" y="0"/>
                  </a:moveTo>
                  <a:cubicBezTo>
                    <a:pt x="30" y="0"/>
                    <a:pt x="0" y="43"/>
                    <a:pt x="7" y="86"/>
                  </a:cubicBezTo>
                  <a:lnTo>
                    <a:pt x="117" y="564"/>
                  </a:lnTo>
                  <a:cubicBezTo>
                    <a:pt x="117" y="580"/>
                    <a:pt x="133" y="606"/>
                    <a:pt x="158" y="614"/>
                  </a:cubicBezTo>
                  <a:lnTo>
                    <a:pt x="500" y="746"/>
                  </a:lnTo>
                  <a:cubicBezTo>
                    <a:pt x="506" y="749"/>
                    <a:pt x="513" y="750"/>
                    <a:pt x="519" y="750"/>
                  </a:cubicBezTo>
                  <a:cubicBezTo>
                    <a:pt x="555" y="750"/>
                    <a:pt x="589" y="708"/>
                    <a:pt x="569" y="672"/>
                  </a:cubicBezTo>
                  <a:lnTo>
                    <a:pt x="242" y="44"/>
                  </a:lnTo>
                  <a:cubicBezTo>
                    <a:pt x="234" y="36"/>
                    <a:pt x="218" y="20"/>
                    <a:pt x="200" y="20"/>
                  </a:cubicBezTo>
                  <a:lnTo>
                    <a:pt x="91" y="4"/>
                  </a:lnTo>
                  <a:cubicBezTo>
                    <a:pt x="84" y="2"/>
                    <a:pt x="7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9"/>
            <p:cNvSpPr/>
            <p:nvPr/>
          </p:nvSpPr>
          <p:spPr>
            <a:xfrm>
              <a:off x="4830003" y="2754840"/>
              <a:ext cx="102240" cy="142544"/>
            </a:xfrm>
            <a:custGeom>
              <a:avLst/>
              <a:gdLst/>
              <a:ahLst/>
              <a:cxnLst/>
              <a:rect l="l" t="t" r="r" b="b"/>
              <a:pathLst>
                <a:path w="553" h="771" extrusionOk="0">
                  <a:moveTo>
                    <a:pt x="25" y="0"/>
                  </a:moveTo>
                  <a:cubicBezTo>
                    <a:pt x="17" y="0"/>
                    <a:pt x="1" y="18"/>
                    <a:pt x="9" y="34"/>
                  </a:cubicBezTo>
                  <a:lnTo>
                    <a:pt x="352" y="712"/>
                  </a:lnTo>
                  <a:cubicBezTo>
                    <a:pt x="360" y="728"/>
                    <a:pt x="376" y="736"/>
                    <a:pt x="394" y="744"/>
                  </a:cubicBezTo>
                  <a:lnTo>
                    <a:pt x="526" y="770"/>
                  </a:lnTo>
                  <a:cubicBezTo>
                    <a:pt x="544" y="770"/>
                    <a:pt x="552" y="752"/>
                    <a:pt x="544" y="736"/>
                  </a:cubicBezTo>
                  <a:lnTo>
                    <a:pt x="167" y="50"/>
                  </a:lnTo>
                  <a:cubicBezTo>
                    <a:pt x="159" y="34"/>
                    <a:pt x="143" y="26"/>
                    <a:pt x="117" y="1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9"/>
            <p:cNvSpPr/>
            <p:nvPr/>
          </p:nvSpPr>
          <p:spPr>
            <a:xfrm>
              <a:off x="5821894" y="3567396"/>
              <a:ext cx="224078" cy="221304"/>
            </a:xfrm>
            <a:custGeom>
              <a:avLst/>
              <a:gdLst/>
              <a:ahLst/>
              <a:cxnLst/>
              <a:rect l="l" t="t" r="r" b="b"/>
              <a:pathLst>
                <a:path w="1212" h="1197" extrusionOk="0">
                  <a:moveTo>
                    <a:pt x="611" y="1"/>
                  </a:moveTo>
                  <a:cubicBezTo>
                    <a:pt x="293" y="1"/>
                    <a:pt x="24" y="249"/>
                    <a:pt x="8" y="579"/>
                  </a:cubicBezTo>
                  <a:cubicBezTo>
                    <a:pt x="0" y="903"/>
                    <a:pt x="251" y="1180"/>
                    <a:pt x="576" y="1196"/>
                  </a:cubicBezTo>
                  <a:cubicBezTo>
                    <a:pt x="581" y="1196"/>
                    <a:pt x="586" y="1196"/>
                    <a:pt x="592" y="1196"/>
                  </a:cubicBezTo>
                  <a:cubicBezTo>
                    <a:pt x="919" y="1196"/>
                    <a:pt x="1186" y="949"/>
                    <a:pt x="1204" y="629"/>
                  </a:cubicBezTo>
                  <a:cubicBezTo>
                    <a:pt x="1212" y="294"/>
                    <a:pt x="961" y="17"/>
                    <a:pt x="626" y="1"/>
                  </a:cubicBezTo>
                  <a:cubicBezTo>
                    <a:pt x="621" y="1"/>
                    <a:pt x="616" y="1"/>
                    <a:pt x="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9"/>
            <p:cNvSpPr/>
            <p:nvPr/>
          </p:nvSpPr>
          <p:spPr>
            <a:xfrm>
              <a:off x="6669763" y="3355706"/>
              <a:ext cx="124056" cy="204110"/>
            </a:xfrm>
            <a:custGeom>
              <a:avLst/>
              <a:gdLst/>
              <a:ahLst/>
              <a:cxnLst/>
              <a:rect l="l" t="t" r="r" b="b"/>
              <a:pathLst>
                <a:path w="671" h="1104" extrusionOk="0">
                  <a:moveTo>
                    <a:pt x="1" y="1"/>
                  </a:moveTo>
                  <a:lnTo>
                    <a:pt x="9" y="779"/>
                  </a:lnTo>
                  <a:cubicBezTo>
                    <a:pt x="9" y="962"/>
                    <a:pt x="151" y="1104"/>
                    <a:pt x="336" y="1104"/>
                  </a:cubicBezTo>
                  <a:lnTo>
                    <a:pt x="344" y="1104"/>
                  </a:lnTo>
                  <a:cubicBezTo>
                    <a:pt x="528" y="1104"/>
                    <a:pt x="670" y="954"/>
                    <a:pt x="670" y="779"/>
                  </a:cubicBezTo>
                  <a:lnTo>
                    <a:pt x="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9"/>
            <p:cNvSpPr/>
            <p:nvPr/>
          </p:nvSpPr>
          <p:spPr>
            <a:xfrm>
              <a:off x="2220764" y="2815296"/>
              <a:ext cx="162512" cy="214094"/>
            </a:xfrm>
            <a:custGeom>
              <a:avLst/>
              <a:gdLst/>
              <a:ahLst/>
              <a:cxnLst/>
              <a:rect l="l" t="t" r="r" b="b"/>
              <a:pathLst>
                <a:path w="879" h="1158" extrusionOk="0">
                  <a:moveTo>
                    <a:pt x="227" y="0"/>
                  </a:moveTo>
                  <a:lnTo>
                    <a:pt x="42" y="752"/>
                  </a:lnTo>
                  <a:cubicBezTo>
                    <a:pt x="0" y="927"/>
                    <a:pt x="108" y="1103"/>
                    <a:pt x="285" y="1145"/>
                  </a:cubicBezTo>
                  <a:lnTo>
                    <a:pt x="293" y="1145"/>
                  </a:lnTo>
                  <a:cubicBezTo>
                    <a:pt x="322" y="1154"/>
                    <a:pt x="351" y="1158"/>
                    <a:pt x="380" y="1158"/>
                  </a:cubicBezTo>
                  <a:cubicBezTo>
                    <a:pt x="524" y="1158"/>
                    <a:pt x="651" y="1058"/>
                    <a:pt x="686" y="911"/>
                  </a:cubicBezTo>
                  <a:lnTo>
                    <a:pt x="878" y="15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9"/>
            <p:cNvSpPr/>
            <p:nvPr/>
          </p:nvSpPr>
          <p:spPr>
            <a:xfrm>
              <a:off x="5863308" y="3273804"/>
              <a:ext cx="165655" cy="153452"/>
            </a:xfrm>
            <a:custGeom>
              <a:avLst/>
              <a:gdLst/>
              <a:ahLst/>
              <a:cxnLst/>
              <a:rect l="l" t="t" r="r" b="b"/>
              <a:pathLst>
                <a:path w="896" h="830" extrusionOk="0">
                  <a:moveTo>
                    <a:pt x="456" y="1"/>
                  </a:moveTo>
                  <a:cubicBezTo>
                    <a:pt x="227" y="1"/>
                    <a:pt x="27" y="190"/>
                    <a:pt x="19" y="420"/>
                  </a:cubicBezTo>
                  <a:lnTo>
                    <a:pt x="1" y="787"/>
                  </a:lnTo>
                  <a:lnTo>
                    <a:pt x="871" y="829"/>
                  </a:lnTo>
                  <a:lnTo>
                    <a:pt x="887" y="462"/>
                  </a:lnTo>
                  <a:cubicBezTo>
                    <a:pt x="895" y="219"/>
                    <a:pt x="711" y="19"/>
                    <a:pt x="470" y="1"/>
                  </a:cubicBezTo>
                  <a:cubicBezTo>
                    <a:pt x="466" y="1"/>
                    <a:pt x="461" y="1"/>
                    <a:pt x="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9"/>
            <p:cNvSpPr/>
            <p:nvPr/>
          </p:nvSpPr>
          <p:spPr>
            <a:xfrm>
              <a:off x="3071960" y="2921049"/>
              <a:ext cx="182664" cy="166209"/>
            </a:xfrm>
            <a:custGeom>
              <a:avLst/>
              <a:gdLst/>
              <a:ahLst/>
              <a:cxnLst/>
              <a:rect l="l" t="t" r="r" b="b"/>
              <a:pathLst>
                <a:path w="988" h="899" extrusionOk="0">
                  <a:moveTo>
                    <a:pt x="508" y="0"/>
                  </a:moveTo>
                  <a:cubicBezTo>
                    <a:pt x="317" y="0"/>
                    <a:pt x="134" y="138"/>
                    <a:pt x="85" y="331"/>
                  </a:cubicBezTo>
                  <a:lnTo>
                    <a:pt x="0" y="690"/>
                  </a:lnTo>
                  <a:lnTo>
                    <a:pt x="845" y="898"/>
                  </a:lnTo>
                  <a:lnTo>
                    <a:pt x="929" y="547"/>
                  </a:lnTo>
                  <a:cubicBezTo>
                    <a:pt x="987" y="315"/>
                    <a:pt x="845" y="72"/>
                    <a:pt x="610" y="14"/>
                  </a:cubicBezTo>
                  <a:cubicBezTo>
                    <a:pt x="576" y="5"/>
                    <a:pt x="542" y="0"/>
                    <a:pt x="5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9"/>
            <p:cNvSpPr/>
            <p:nvPr/>
          </p:nvSpPr>
          <p:spPr>
            <a:xfrm>
              <a:off x="2985620" y="3210574"/>
              <a:ext cx="225557" cy="219640"/>
            </a:xfrm>
            <a:custGeom>
              <a:avLst/>
              <a:gdLst/>
              <a:ahLst/>
              <a:cxnLst/>
              <a:rect l="l" t="t" r="r" b="b"/>
              <a:pathLst>
                <a:path w="1220" h="1188" extrusionOk="0">
                  <a:moveTo>
                    <a:pt x="602" y="1"/>
                  </a:moveTo>
                  <a:cubicBezTo>
                    <a:pt x="291" y="1"/>
                    <a:pt x="32" y="253"/>
                    <a:pt x="16" y="569"/>
                  </a:cubicBezTo>
                  <a:cubicBezTo>
                    <a:pt x="0" y="894"/>
                    <a:pt x="259" y="1171"/>
                    <a:pt x="584" y="1187"/>
                  </a:cubicBezTo>
                  <a:cubicBezTo>
                    <a:pt x="595" y="1188"/>
                    <a:pt x="606" y="1188"/>
                    <a:pt x="616" y="1188"/>
                  </a:cubicBezTo>
                  <a:cubicBezTo>
                    <a:pt x="936" y="1188"/>
                    <a:pt x="1196" y="934"/>
                    <a:pt x="1203" y="620"/>
                  </a:cubicBezTo>
                  <a:cubicBezTo>
                    <a:pt x="1219" y="293"/>
                    <a:pt x="969" y="10"/>
                    <a:pt x="634" y="2"/>
                  </a:cubicBezTo>
                  <a:cubicBezTo>
                    <a:pt x="623" y="1"/>
                    <a:pt x="612" y="1"/>
                    <a:pt x="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Picture 20" descr="A screenshot of a phone&#10;&#10;Description automatically generated">
            <a:extLst>
              <a:ext uri="{FF2B5EF4-FFF2-40B4-BE49-F238E27FC236}">
                <a16:creationId xmlns:a16="http://schemas.microsoft.com/office/drawing/2014/main" id="{14622A00-9AF1-CA88-BA67-DFCBD20C0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8644" y="180811"/>
            <a:ext cx="1737111" cy="3763741"/>
          </a:xfrm>
          <a:prstGeom prst="rect">
            <a:avLst/>
          </a:prstGeom>
        </p:spPr>
      </p:pic>
      <p:pic>
        <p:nvPicPr>
          <p:cNvPr id="23" name="Picture 22" descr="A screenshot of a phone&#10;&#10;Description automatically generated">
            <a:extLst>
              <a:ext uri="{FF2B5EF4-FFF2-40B4-BE49-F238E27FC236}">
                <a16:creationId xmlns:a16="http://schemas.microsoft.com/office/drawing/2014/main" id="{1AC0A322-31B9-3ADC-14AF-FB81D5795B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2475" y="180810"/>
            <a:ext cx="1737111" cy="3763741"/>
          </a:xfrm>
          <a:prstGeom prst="rect">
            <a:avLst/>
          </a:prstGeom>
        </p:spPr>
      </p:pic>
      <p:pic>
        <p:nvPicPr>
          <p:cNvPr id="25" name="Picture 24" descr="A screenshot of a phone&#10;&#10;Description automatically generated">
            <a:extLst>
              <a:ext uri="{FF2B5EF4-FFF2-40B4-BE49-F238E27FC236}">
                <a16:creationId xmlns:a16="http://schemas.microsoft.com/office/drawing/2014/main" id="{E1D2A563-6FDC-7A11-BBD6-0C165DF003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4930" y="180054"/>
            <a:ext cx="1736579" cy="376258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FA0D3B-1DC1-29D3-4F17-88B5F4A623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633" y="180054"/>
            <a:ext cx="1760569" cy="376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032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1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84"/>
          <p:cNvSpPr txBox="1">
            <a:spLocks noGrp="1"/>
          </p:cNvSpPr>
          <p:nvPr>
            <p:ph type="title"/>
          </p:nvPr>
        </p:nvSpPr>
        <p:spPr>
          <a:xfrm>
            <a:off x="716949" y="665025"/>
            <a:ext cx="7861393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Problem Encountered</a:t>
            </a:r>
            <a:endParaRPr sz="4400" dirty="0"/>
          </a:p>
        </p:txBody>
      </p:sp>
      <p:sp>
        <p:nvSpPr>
          <p:cNvPr id="1070" name="Google Shape;1070;p84"/>
          <p:cNvSpPr txBox="1">
            <a:spLocks noGrp="1"/>
          </p:cNvSpPr>
          <p:nvPr>
            <p:ph type="subTitle" idx="1"/>
          </p:nvPr>
        </p:nvSpPr>
        <p:spPr>
          <a:xfrm>
            <a:off x="716950" y="1523450"/>
            <a:ext cx="21117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Working with Firebase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2" name="Google Shape;1072;p84"/>
          <p:cNvSpPr txBox="1">
            <a:spLocks noGrp="1"/>
          </p:cNvSpPr>
          <p:nvPr>
            <p:ph type="subTitle" idx="3"/>
          </p:nvPr>
        </p:nvSpPr>
        <p:spPr>
          <a:xfrm>
            <a:off x="3516150" y="1523450"/>
            <a:ext cx="21117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Push notifications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75" name="Google Shape;1075;p84"/>
          <p:cNvGrpSpPr/>
          <p:nvPr/>
        </p:nvGrpSpPr>
        <p:grpSpPr>
          <a:xfrm>
            <a:off x="2970746" y="1890145"/>
            <a:ext cx="6173066" cy="2207690"/>
            <a:chOff x="2970746" y="1890145"/>
            <a:chExt cx="6173066" cy="2207690"/>
          </a:xfrm>
        </p:grpSpPr>
        <p:sp>
          <p:nvSpPr>
            <p:cNvPr id="1076" name="Google Shape;1076;p84"/>
            <p:cNvSpPr/>
            <p:nvPr/>
          </p:nvSpPr>
          <p:spPr>
            <a:xfrm>
              <a:off x="3222655" y="2243984"/>
              <a:ext cx="197980" cy="97729"/>
            </a:xfrm>
            <a:custGeom>
              <a:avLst/>
              <a:gdLst/>
              <a:ahLst/>
              <a:cxnLst/>
              <a:rect l="l" t="t" r="r" b="b"/>
              <a:pathLst>
                <a:path w="7854" h="3877" extrusionOk="0">
                  <a:moveTo>
                    <a:pt x="0" y="0"/>
                  </a:moveTo>
                  <a:lnTo>
                    <a:pt x="0" y="3877"/>
                  </a:lnTo>
                  <a:lnTo>
                    <a:pt x="7853" y="3877"/>
                  </a:lnTo>
                  <a:lnTo>
                    <a:pt x="7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4"/>
            <p:cNvSpPr/>
            <p:nvPr/>
          </p:nvSpPr>
          <p:spPr>
            <a:xfrm>
              <a:off x="3007403" y="2484096"/>
              <a:ext cx="629255" cy="269569"/>
            </a:xfrm>
            <a:custGeom>
              <a:avLst/>
              <a:gdLst/>
              <a:ahLst/>
              <a:cxnLst/>
              <a:rect l="l" t="t" r="r" b="b"/>
              <a:pathLst>
                <a:path w="24963" h="10694" extrusionOk="0">
                  <a:moveTo>
                    <a:pt x="0" y="0"/>
                  </a:moveTo>
                  <a:lnTo>
                    <a:pt x="0" y="10694"/>
                  </a:lnTo>
                  <a:lnTo>
                    <a:pt x="24963" y="10694"/>
                  </a:lnTo>
                  <a:lnTo>
                    <a:pt x="24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4"/>
            <p:cNvSpPr/>
            <p:nvPr/>
          </p:nvSpPr>
          <p:spPr>
            <a:xfrm>
              <a:off x="3205789" y="2839195"/>
              <a:ext cx="233800" cy="1258510"/>
            </a:xfrm>
            <a:custGeom>
              <a:avLst/>
              <a:gdLst/>
              <a:ahLst/>
              <a:cxnLst/>
              <a:rect l="l" t="t" r="r" b="b"/>
              <a:pathLst>
                <a:path w="9275" h="49926" extrusionOk="0">
                  <a:moveTo>
                    <a:pt x="1" y="1"/>
                  </a:moveTo>
                  <a:lnTo>
                    <a:pt x="1" y="49926"/>
                  </a:lnTo>
                  <a:lnTo>
                    <a:pt x="9274" y="49926"/>
                  </a:lnTo>
                  <a:lnTo>
                    <a:pt x="92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4"/>
            <p:cNvSpPr/>
            <p:nvPr/>
          </p:nvSpPr>
          <p:spPr>
            <a:xfrm>
              <a:off x="3355769" y="2839195"/>
              <a:ext cx="83840" cy="1258510"/>
            </a:xfrm>
            <a:custGeom>
              <a:avLst/>
              <a:gdLst/>
              <a:ahLst/>
              <a:cxnLst/>
              <a:rect l="l" t="t" r="r" b="b"/>
              <a:pathLst>
                <a:path w="3326" h="49926" extrusionOk="0">
                  <a:moveTo>
                    <a:pt x="0" y="1"/>
                  </a:moveTo>
                  <a:lnTo>
                    <a:pt x="0" y="49926"/>
                  </a:lnTo>
                  <a:lnTo>
                    <a:pt x="3325" y="49926"/>
                  </a:lnTo>
                  <a:lnTo>
                    <a:pt x="3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4"/>
            <p:cNvSpPr/>
            <p:nvPr/>
          </p:nvSpPr>
          <p:spPr>
            <a:xfrm>
              <a:off x="2990965" y="2740216"/>
              <a:ext cx="662957" cy="98990"/>
            </a:xfrm>
            <a:custGeom>
              <a:avLst/>
              <a:gdLst/>
              <a:ahLst/>
              <a:cxnLst/>
              <a:rect l="l" t="t" r="r" b="b"/>
              <a:pathLst>
                <a:path w="26300" h="3927" extrusionOk="0">
                  <a:moveTo>
                    <a:pt x="0" y="0"/>
                  </a:moveTo>
                  <a:lnTo>
                    <a:pt x="0" y="3927"/>
                  </a:lnTo>
                  <a:lnTo>
                    <a:pt x="26300" y="3927"/>
                  </a:lnTo>
                  <a:lnTo>
                    <a:pt x="26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4"/>
            <p:cNvSpPr/>
            <p:nvPr/>
          </p:nvSpPr>
          <p:spPr>
            <a:xfrm>
              <a:off x="2990965" y="2405311"/>
              <a:ext cx="662957" cy="99418"/>
            </a:xfrm>
            <a:custGeom>
              <a:avLst/>
              <a:gdLst/>
              <a:ahLst/>
              <a:cxnLst/>
              <a:rect l="l" t="t" r="r" b="b"/>
              <a:pathLst>
                <a:path w="26300" h="3944" extrusionOk="0">
                  <a:moveTo>
                    <a:pt x="0" y="1"/>
                  </a:moveTo>
                  <a:lnTo>
                    <a:pt x="0" y="3944"/>
                  </a:lnTo>
                  <a:lnTo>
                    <a:pt x="26300" y="3944"/>
                  </a:lnTo>
                  <a:lnTo>
                    <a:pt x="26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4"/>
            <p:cNvSpPr/>
            <p:nvPr/>
          </p:nvSpPr>
          <p:spPr>
            <a:xfrm>
              <a:off x="2970746" y="2516114"/>
              <a:ext cx="701701" cy="212298"/>
            </a:xfrm>
            <a:custGeom>
              <a:avLst/>
              <a:gdLst/>
              <a:ahLst/>
              <a:cxnLst/>
              <a:rect l="l" t="t" r="r" b="b"/>
              <a:pathLst>
                <a:path w="27837" h="8422" extrusionOk="0">
                  <a:moveTo>
                    <a:pt x="0" y="0"/>
                  </a:moveTo>
                  <a:lnTo>
                    <a:pt x="0" y="8421"/>
                  </a:lnTo>
                  <a:lnTo>
                    <a:pt x="27837" y="8421"/>
                  </a:lnTo>
                  <a:lnTo>
                    <a:pt x="27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4"/>
            <p:cNvSpPr/>
            <p:nvPr/>
          </p:nvSpPr>
          <p:spPr>
            <a:xfrm>
              <a:off x="2990965" y="2405311"/>
              <a:ext cx="165134" cy="99418"/>
            </a:xfrm>
            <a:custGeom>
              <a:avLst/>
              <a:gdLst/>
              <a:ahLst/>
              <a:cxnLst/>
              <a:rect l="l" t="t" r="r" b="b"/>
              <a:pathLst>
                <a:path w="6551" h="3944" extrusionOk="0">
                  <a:moveTo>
                    <a:pt x="0" y="1"/>
                  </a:moveTo>
                  <a:lnTo>
                    <a:pt x="0" y="3944"/>
                  </a:lnTo>
                  <a:lnTo>
                    <a:pt x="6550" y="3944"/>
                  </a:lnTo>
                  <a:lnTo>
                    <a:pt x="65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4"/>
            <p:cNvSpPr/>
            <p:nvPr/>
          </p:nvSpPr>
          <p:spPr>
            <a:xfrm>
              <a:off x="2990965" y="2740216"/>
              <a:ext cx="165134" cy="98990"/>
            </a:xfrm>
            <a:custGeom>
              <a:avLst/>
              <a:gdLst/>
              <a:ahLst/>
              <a:cxnLst/>
              <a:rect l="l" t="t" r="r" b="b"/>
              <a:pathLst>
                <a:path w="6551" h="3927" extrusionOk="0">
                  <a:moveTo>
                    <a:pt x="0" y="0"/>
                  </a:moveTo>
                  <a:lnTo>
                    <a:pt x="0" y="3927"/>
                  </a:lnTo>
                  <a:lnTo>
                    <a:pt x="6550" y="3927"/>
                  </a:lnTo>
                  <a:lnTo>
                    <a:pt x="65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4"/>
            <p:cNvSpPr/>
            <p:nvPr/>
          </p:nvSpPr>
          <p:spPr>
            <a:xfrm>
              <a:off x="2990965" y="2336232"/>
              <a:ext cx="663386" cy="69522"/>
            </a:xfrm>
            <a:custGeom>
              <a:avLst/>
              <a:gdLst/>
              <a:ahLst/>
              <a:cxnLst/>
              <a:rect l="l" t="t" r="r" b="b"/>
              <a:pathLst>
                <a:path w="26317" h="2758" extrusionOk="0">
                  <a:moveTo>
                    <a:pt x="2774" y="1"/>
                  </a:moveTo>
                  <a:lnTo>
                    <a:pt x="0" y="2757"/>
                  </a:lnTo>
                  <a:lnTo>
                    <a:pt x="26316" y="2757"/>
                  </a:lnTo>
                  <a:lnTo>
                    <a:pt x="23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4"/>
            <p:cNvSpPr/>
            <p:nvPr/>
          </p:nvSpPr>
          <p:spPr>
            <a:xfrm>
              <a:off x="3222655" y="2223336"/>
              <a:ext cx="197980" cy="20670"/>
            </a:xfrm>
            <a:custGeom>
              <a:avLst/>
              <a:gdLst/>
              <a:ahLst/>
              <a:cxnLst/>
              <a:rect l="l" t="t" r="r" b="b"/>
              <a:pathLst>
                <a:path w="7854" h="820" extrusionOk="0">
                  <a:moveTo>
                    <a:pt x="819" y="1"/>
                  </a:moveTo>
                  <a:lnTo>
                    <a:pt x="0" y="819"/>
                  </a:lnTo>
                  <a:lnTo>
                    <a:pt x="7853" y="819"/>
                  </a:lnTo>
                  <a:lnTo>
                    <a:pt x="6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4"/>
            <p:cNvSpPr/>
            <p:nvPr/>
          </p:nvSpPr>
          <p:spPr>
            <a:xfrm>
              <a:off x="3213377" y="2276003"/>
              <a:ext cx="216104" cy="33702"/>
            </a:xfrm>
            <a:custGeom>
              <a:avLst/>
              <a:gdLst/>
              <a:ahLst/>
              <a:cxnLst/>
              <a:rect l="l" t="t" r="r" b="b"/>
              <a:pathLst>
                <a:path w="8573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8572" y="1337"/>
                  </a:lnTo>
                  <a:lnTo>
                    <a:pt x="8572" y="0"/>
                  </a:lnTo>
                  <a:close/>
                </a:path>
              </a:pathLst>
            </a:custGeom>
            <a:solidFill>
              <a:srgbClr val="004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4"/>
            <p:cNvSpPr/>
            <p:nvPr/>
          </p:nvSpPr>
          <p:spPr>
            <a:xfrm>
              <a:off x="3312381" y="1890145"/>
              <a:ext cx="10133" cy="333168"/>
            </a:xfrm>
            <a:custGeom>
              <a:avLst/>
              <a:gdLst/>
              <a:ahLst/>
              <a:cxnLst/>
              <a:rect l="l" t="t" r="r" b="b"/>
              <a:pathLst>
                <a:path w="402" h="13217" extrusionOk="0">
                  <a:moveTo>
                    <a:pt x="0" y="0"/>
                  </a:moveTo>
                  <a:lnTo>
                    <a:pt x="0" y="13217"/>
                  </a:lnTo>
                  <a:lnTo>
                    <a:pt x="401" y="13217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4"/>
            <p:cNvSpPr/>
            <p:nvPr/>
          </p:nvSpPr>
          <p:spPr>
            <a:xfrm>
              <a:off x="2981284" y="2530434"/>
              <a:ext cx="211037" cy="180713"/>
            </a:xfrm>
            <a:custGeom>
              <a:avLst/>
              <a:gdLst/>
              <a:ahLst/>
              <a:cxnLst/>
              <a:rect l="l" t="t" r="r" b="b"/>
              <a:pathLst>
                <a:path w="8372" h="7169" extrusionOk="0">
                  <a:moveTo>
                    <a:pt x="0" y="0"/>
                  </a:moveTo>
                  <a:lnTo>
                    <a:pt x="0" y="7168"/>
                  </a:lnTo>
                  <a:lnTo>
                    <a:pt x="8371" y="7168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4"/>
            <p:cNvSpPr/>
            <p:nvPr/>
          </p:nvSpPr>
          <p:spPr>
            <a:xfrm>
              <a:off x="3212116" y="2530434"/>
              <a:ext cx="211037" cy="180713"/>
            </a:xfrm>
            <a:custGeom>
              <a:avLst/>
              <a:gdLst/>
              <a:ahLst/>
              <a:cxnLst/>
              <a:rect l="l" t="t" r="r" b="b"/>
              <a:pathLst>
                <a:path w="8372" h="7169" extrusionOk="0">
                  <a:moveTo>
                    <a:pt x="0" y="0"/>
                  </a:moveTo>
                  <a:lnTo>
                    <a:pt x="0" y="7168"/>
                  </a:lnTo>
                  <a:lnTo>
                    <a:pt x="8371" y="7168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4"/>
            <p:cNvSpPr/>
            <p:nvPr/>
          </p:nvSpPr>
          <p:spPr>
            <a:xfrm>
              <a:off x="3442949" y="2530434"/>
              <a:ext cx="211037" cy="180713"/>
            </a:xfrm>
            <a:custGeom>
              <a:avLst/>
              <a:gdLst/>
              <a:ahLst/>
              <a:cxnLst/>
              <a:rect l="l" t="t" r="r" b="b"/>
              <a:pathLst>
                <a:path w="8372" h="7169" extrusionOk="0">
                  <a:moveTo>
                    <a:pt x="1" y="0"/>
                  </a:moveTo>
                  <a:lnTo>
                    <a:pt x="1" y="7168"/>
                  </a:lnTo>
                  <a:lnTo>
                    <a:pt x="8372" y="7168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4"/>
            <p:cNvSpPr/>
            <p:nvPr/>
          </p:nvSpPr>
          <p:spPr>
            <a:xfrm>
              <a:off x="3593761" y="3311401"/>
              <a:ext cx="1860389" cy="786373"/>
            </a:xfrm>
            <a:custGeom>
              <a:avLst/>
              <a:gdLst/>
              <a:ahLst/>
              <a:cxnLst/>
              <a:rect l="l" t="t" r="r" b="b"/>
              <a:pathLst>
                <a:path w="73803" h="31196" extrusionOk="0">
                  <a:moveTo>
                    <a:pt x="0" y="1"/>
                  </a:moveTo>
                  <a:lnTo>
                    <a:pt x="0" y="31196"/>
                  </a:lnTo>
                  <a:lnTo>
                    <a:pt x="73802" y="31196"/>
                  </a:lnTo>
                  <a:lnTo>
                    <a:pt x="73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4"/>
            <p:cNvSpPr/>
            <p:nvPr/>
          </p:nvSpPr>
          <p:spPr>
            <a:xfrm>
              <a:off x="3646427" y="3346369"/>
              <a:ext cx="569437" cy="243479"/>
            </a:xfrm>
            <a:custGeom>
              <a:avLst/>
              <a:gdLst/>
              <a:ahLst/>
              <a:cxnLst/>
              <a:rect l="l" t="t" r="r" b="b"/>
              <a:pathLst>
                <a:path w="22590" h="9659" extrusionOk="0">
                  <a:moveTo>
                    <a:pt x="0" y="1"/>
                  </a:moveTo>
                  <a:lnTo>
                    <a:pt x="0" y="9658"/>
                  </a:lnTo>
                  <a:lnTo>
                    <a:pt x="22590" y="9658"/>
                  </a:lnTo>
                  <a:lnTo>
                    <a:pt x="225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4"/>
            <p:cNvSpPr/>
            <p:nvPr/>
          </p:nvSpPr>
          <p:spPr>
            <a:xfrm>
              <a:off x="4245844" y="3346369"/>
              <a:ext cx="569463" cy="243479"/>
            </a:xfrm>
            <a:custGeom>
              <a:avLst/>
              <a:gdLst/>
              <a:ahLst/>
              <a:cxnLst/>
              <a:rect l="l" t="t" r="r" b="b"/>
              <a:pathLst>
                <a:path w="22591" h="9659" extrusionOk="0">
                  <a:moveTo>
                    <a:pt x="0" y="1"/>
                  </a:moveTo>
                  <a:lnTo>
                    <a:pt x="0" y="9658"/>
                  </a:lnTo>
                  <a:lnTo>
                    <a:pt x="22590" y="9658"/>
                  </a:lnTo>
                  <a:lnTo>
                    <a:pt x="225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4"/>
            <p:cNvSpPr/>
            <p:nvPr/>
          </p:nvSpPr>
          <p:spPr>
            <a:xfrm>
              <a:off x="4845262" y="3346369"/>
              <a:ext cx="569034" cy="243479"/>
            </a:xfrm>
            <a:custGeom>
              <a:avLst/>
              <a:gdLst/>
              <a:ahLst/>
              <a:cxnLst/>
              <a:rect l="l" t="t" r="r" b="b"/>
              <a:pathLst>
                <a:path w="22574" h="9659" extrusionOk="0">
                  <a:moveTo>
                    <a:pt x="1" y="1"/>
                  </a:moveTo>
                  <a:lnTo>
                    <a:pt x="1" y="9658"/>
                  </a:lnTo>
                  <a:lnTo>
                    <a:pt x="22574" y="9658"/>
                  </a:lnTo>
                  <a:lnTo>
                    <a:pt x="22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4"/>
            <p:cNvSpPr/>
            <p:nvPr/>
          </p:nvSpPr>
          <p:spPr>
            <a:xfrm>
              <a:off x="3646427" y="3623137"/>
              <a:ext cx="569437" cy="243454"/>
            </a:xfrm>
            <a:custGeom>
              <a:avLst/>
              <a:gdLst/>
              <a:ahLst/>
              <a:cxnLst/>
              <a:rect l="l" t="t" r="r" b="b"/>
              <a:pathLst>
                <a:path w="22590" h="9658" extrusionOk="0">
                  <a:moveTo>
                    <a:pt x="0" y="0"/>
                  </a:moveTo>
                  <a:lnTo>
                    <a:pt x="0" y="9658"/>
                  </a:lnTo>
                  <a:lnTo>
                    <a:pt x="22590" y="9658"/>
                  </a:lnTo>
                  <a:lnTo>
                    <a:pt x="22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4"/>
            <p:cNvSpPr/>
            <p:nvPr/>
          </p:nvSpPr>
          <p:spPr>
            <a:xfrm>
              <a:off x="4245844" y="3623137"/>
              <a:ext cx="569463" cy="243454"/>
            </a:xfrm>
            <a:custGeom>
              <a:avLst/>
              <a:gdLst/>
              <a:ahLst/>
              <a:cxnLst/>
              <a:rect l="l" t="t" r="r" b="b"/>
              <a:pathLst>
                <a:path w="22591" h="9658" extrusionOk="0">
                  <a:moveTo>
                    <a:pt x="0" y="0"/>
                  </a:moveTo>
                  <a:lnTo>
                    <a:pt x="0" y="9658"/>
                  </a:lnTo>
                  <a:lnTo>
                    <a:pt x="22590" y="9658"/>
                  </a:lnTo>
                  <a:lnTo>
                    <a:pt x="22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4"/>
            <p:cNvSpPr/>
            <p:nvPr/>
          </p:nvSpPr>
          <p:spPr>
            <a:xfrm>
              <a:off x="4845262" y="3623137"/>
              <a:ext cx="569034" cy="243454"/>
            </a:xfrm>
            <a:custGeom>
              <a:avLst/>
              <a:gdLst/>
              <a:ahLst/>
              <a:cxnLst/>
              <a:rect l="l" t="t" r="r" b="b"/>
              <a:pathLst>
                <a:path w="22574" h="9658" extrusionOk="0">
                  <a:moveTo>
                    <a:pt x="1" y="0"/>
                  </a:moveTo>
                  <a:lnTo>
                    <a:pt x="1" y="9658"/>
                  </a:lnTo>
                  <a:lnTo>
                    <a:pt x="22574" y="9658"/>
                  </a:lnTo>
                  <a:lnTo>
                    <a:pt x="225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4"/>
            <p:cNvSpPr/>
            <p:nvPr/>
          </p:nvSpPr>
          <p:spPr>
            <a:xfrm>
              <a:off x="5414325" y="3704850"/>
              <a:ext cx="3729487" cy="392985"/>
            </a:xfrm>
            <a:custGeom>
              <a:avLst/>
              <a:gdLst/>
              <a:ahLst/>
              <a:cxnLst/>
              <a:rect l="l" t="t" r="r" b="b"/>
              <a:pathLst>
                <a:path w="71714" h="15590" extrusionOk="0">
                  <a:moveTo>
                    <a:pt x="1" y="1"/>
                  </a:moveTo>
                  <a:lnTo>
                    <a:pt x="1" y="15590"/>
                  </a:lnTo>
                  <a:lnTo>
                    <a:pt x="71714" y="15590"/>
                  </a:lnTo>
                  <a:lnTo>
                    <a:pt x="71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0" name="Google Shape;1100;p84"/>
          <p:cNvSpPr/>
          <p:nvPr/>
        </p:nvSpPr>
        <p:spPr>
          <a:xfrm>
            <a:off x="175" y="4097850"/>
            <a:ext cx="9143833" cy="445643"/>
          </a:xfrm>
          <a:custGeom>
            <a:avLst/>
            <a:gdLst/>
            <a:ahLst/>
            <a:cxnLst/>
            <a:rect l="l" t="t" r="r" b="b"/>
            <a:pathLst>
              <a:path w="285299" h="17679" extrusionOk="0">
                <a:moveTo>
                  <a:pt x="0" y="1"/>
                </a:moveTo>
                <a:lnTo>
                  <a:pt x="0" y="17678"/>
                </a:lnTo>
                <a:lnTo>
                  <a:pt x="285299" y="17678"/>
                </a:lnTo>
                <a:lnTo>
                  <a:pt x="28529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1" name="Google Shape;1101;p84"/>
          <p:cNvGrpSpPr/>
          <p:nvPr/>
        </p:nvGrpSpPr>
        <p:grpSpPr>
          <a:xfrm>
            <a:off x="-606850" y="2640380"/>
            <a:ext cx="5548259" cy="2008448"/>
            <a:chOff x="-606850" y="2640380"/>
            <a:chExt cx="5548259" cy="2008448"/>
          </a:xfrm>
        </p:grpSpPr>
        <p:sp>
          <p:nvSpPr>
            <p:cNvPr id="1102" name="Google Shape;1102;p84"/>
            <p:cNvSpPr/>
            <p:nvPr/>
          </p:nvSpPr>
          <p:spPr>
            <a:xfrm>
              <a:off x="2660701" y="3777732"/>
              <a:ext cx="606543" cy="32014"/>
            </a:xfrm>
            <a:custGeom>
              <a:avLst/>
              <a:gdLst/>
              <a:ahLst/>
              <a:cxnLst/>
              <a:rect l="l" t="t" r="r" b="b"/>
              <a:pathLst>
                <a:path w="24062" h="1270" extrusionOk="0">
                  <a:moveTo>
                    <a:pt x="1" y="0"/>
                  </a:moveTo>
                  <a:lnTo>
                    <a:pt x="1" y="1270"/>
                  </a:lnTo>
                  <a:lnTo>
                    <a:pt x="24061" y="1270"/>
                  </a:lnTo>
                  <a:lnTo>
                    <a:pt x="24061" y="0"/>
                  </a:lnTo>
                  <a:close/>
                </a:path>
              </a:pathLst>
            </a:custGeom>
            <a:solidFill>
              <a:srgbClr val="004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4"/>
            <p:cNvSpPr/>
            <p:nvPr/>
          </p:nvSpPr>
          <p:spPr>
            <a:xfrm>
              <a:off x="2660701" y="3834583"/>
              <a:ext cx="606543" cy="32039"/>
            </a:xfrm>
            <a:custGeom>
              <a:avLst/>
              <a:gdLst/>
              <a:ahLst/>
              <a:cxnLst/>
              <a:rect l="l" t="t" r="r" b="b"/>
              <a:pathLst>
                <a:path w="24062" h="1271" extrusionOk="0">
                  <a:moveTo>
                    <a:pt x="1" y="1"/>
                  </a:moveTo>
                  <a:lnTo>
                    <a:pt x="1" y="1271"/>
                  </a:lnTo>
                  <a:lnTo>
                    <a:pt x="24061" y="1271"/>
                  </a:lnTo>
                  <a:lnTo>
                    <a:pt x="24061" y="1"/>
                  </a:lnTo>
                  <a:close/>
                </a:path>
              </a:pathLst>
            </a:custGeom>
            <a:solidFill>
              <a:srgbClr val="004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4"/>
            <p:cNvSpPr/>
            <p:nvPr/>
          </p:nvSpPr>
          <p:spPr>
            <a:xfrm>
              <a:off x="2660701" y="3891460"/>
              <a:ext cx="606543" cy="32039"/>
            </a:xfrm>
            <a:custGeom>
              <a:avLst/>
              <a:gdLst/>
              <a:ahLst/>
              <a:cxnLst/>
              <a:rect l="l" t="t" r="r" b="b"/>
              <a:pathLst>
                <a:path w="24062" h="1271" extrusionOk="0">
                  <a:moveTo>
                    <a:pt x="1" y="0"/>
                  </a:moveTo>
                  <a:lnTo>
                    <a:pt x="1" y="1270"/>
                  </a:lnTo>
                  <a:lnTo>
                    <a:pt x="24061" y="1270"/>
                  </a:lnTo>
                  <a:lnTo>
                    <a:pt x="24061" y="0"/>
                  </a:lnTo>
                  <a:close/>
                </a:path>
              </a:pathLst>
            </a:custGeom>
            <a:solidFill>
              <a:srgbClr val="004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4"/>
            <p:cNvSpPr/>
            <p:nvPr/>
          </p:nvSpPr>
          <p:spPr>
            <a:xfrm>
              <a:off x="2126580" y="4158093"/>
              <a:ext cx="72043" cy="387943"/>
            </a:xfrm>
            <a:custGeom>
              <a:avLst/>
              <a:gdLst/>
              <a:ahLst/>
              <a:cxnLst/>
              <a:rect l="l" t="t" r="r" b="b"/>
              <a:pathLst>
                <a:path w="2858" h="15390" extrusionOk="0">
                  <a:moveTo>
                    <a:pt x="0" y="1"/>
                  </a:moveTo>
                  <a:lnTo>
                    <a:pt x="0" y="15389"/>
                  </a:lnTo>
                  <a:lnTo>
                    <a:pt x="2858" y="15389"/>
                  </a:lnTo>
                  <a:lnTo>
                    <a:pt x="28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4"/>
            <p:cNvSpPr/>
            <p:nvPr/>
          </p:nvSpPr>
          <p:spPr>
            <a:xfrm>
              <a:off x="1961448" y="4297965"/>
              <a:ext cx="165134" cy="350863"/>
            </a:xfrm>
            <a:custGeom>
              <a:avLst/>
              <a:gdLst/>
              <a:ahLst/>
              <a:cxnLst/>
              <a:rect l="l" t="t" r="r" b="b"/>
              <a:pathLst>
                <a:path w="6551" h="13919" extrusionOk="0">
                  <a:moveTo>
                    <a:pt x="1655" y="0"/>
                  </a:moveTo>
                  <a:cubicBezTo>
                    <a:pt x="736" y="0"/>
                    <a:pt x="1" y="735"/>
                    <a:pt x="1" y="1654"/>
                  </a:cubicBezTo>
                  <a:lnTo>
                    <a:pt x="1" y="12264"/>
                  </a:lnTo>
                  <a:cubicBezTo>
                    <a:pt x="1" y="13183"/>
                    <a:pt x="736" y="13918"/>
                    <a:pt x="1655" y="13918"/>
                  </a:cubicBezTo>
                  <a:lnTo>
                    <a:pt x="4896" y="13918"/>
                  </a:lnTo>
                  <a:cubicBezTo>
                    <a:pt x="5815" y="13918"/>
                    <a:pt x="6550" y="13183"/>
                    <a:pt x="6550" y="12264"/>
                  </a:cubicBezTo>
                  <a:lnTo>
                    <a:pt x="6550" y="1654"/>
                  </a:lnTo>
                  <a:cubicBezTo>
                    <a:pt x="6550" y="735"/>
                    <a:pt x="5815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4"/>
            <p:cNvSpPr/>
            <p:nvPr/>
          </p:nvSpPr>
          <p:spPr>
            <a:xfrm>
              <a:off x="2199037" y="4297965"/>
              <a:ext cx="165134" cy="350863"/>
            </a:xfrm>
            <a:custGeom>
              <a:avLst/>
              <a:gdLst/>
              <a:ahLst/>
              <a:cxnLst/>
              <a:rect l="l" t="t" r="r" b="b"/>
              <a:pathLst>
                <a:path w="6551" h="13919" extrusionOk="0">
                  <a:moveTo>
                    <a:pt x="1655" y="0"/>
                  </a:moveTo>
                  <a:cubicBezTo>
                    <a:pt x="736" y="0"/>
                    <a:pt x="0" y="735"/>
                    <a:pt x="0" y="1654"/>
                  </a:cubicBezTo>
                  <a:lnTo>
                    <a:pt x="0" y="12264"/>
                  </a:lnTo>
                  <a:cubicBezTo>
                    <a:pt x="0" y="13183"/>
                    <a:pt x="736" y="13918"/>
                    <a:pt x="1655" y="13918"/>
                  </a:cubicBezTo>
                  <a:lnTo>
                    <a:pt x="4896" y="13918"/>
                  </a:lnTo>
                  <a:cubicBezTo>
                    <a:pt x="5815" y="13918"/>
                    <a:pt x="6550" y="13183"/>
                    <a:pt x="6550" y="12264"/>
                  </a:cubicBezTo>
                  <a:lnTo>
                    <a:pt x="6550" y="1654"/>
                  </a:lnTo>
                  <a:cubicBezTo>
                    <a:pt x="6550" y="735"/>
                    <a:pt x="5815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4"/>
            <p:cNvSpPr/>
            <p:nvPr/>
          </p:nvSpPr>
          <p:spPr>
            <a:xfrm>
              <a:off x="1139190" y="3885989"/>
              <a:ext cx="72043" cy="660008"/>
            </a:xfrm>
            <a:custGeom>
              <a:avLst/>
              <a:gdLst/>
              <a:ahLst/>
              <a:cxnLst/>
              <a:rect l="l" t="t" r="r" b="b"/>
              <a:pathLst>
                <a:path w="2858" h="26183" extrusionOk="0">
                  <a:moveTo>
                    <a:pt x="1" y="0"/>
                  </a:moveTo>
                  <a:lnTo>
                    <a:pt x="1" y="26182"/>
                  </a:lnTo>
                  <a:lnTo>
                    <a:pt x="2858" y="26182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4"/>
            <p:cNvSpPr/>
            <p:nvPr/>
          </p:nvSpPr>
          <p:spPr>
            <a:xfrm>
              <a:off x="974058" y="4297965"/>
              <a:ext cx="165134" cy="350863"/>
            </a:xfrm>
            <a:custGeom>
              <a:avLst/>
              <a:gdLst/>
              <a:ahLst/>
              <a:cxnLst/>
              <a:rect l="l" t="t" r="r" b="b"/>
              <a:pathLst>
                <a:path w="6551" h="13919" extrusionOk="0">
                  <a:moveTo>
                    <a:pt x="1655" y="0"/>
                  </a:moveTo>
                  <a:cubicBezTo>
                    <a:pt x="736" y="0"/>
                    <a:pt x="1" y="735"/>
                    <a:pt x="1" y="1654"/>
                  </a:cubicBezTo>
                  <a:lnTo>
                    <a:pt x="1" y="12264"/>
                  </a:lnTo>
                  <a:cubicBezTo>
                    <a:pt x="1" y="13183"/>
                    <a:pt x="736" y="13918"/>
                    <a:pt x="1655" y="13918"/>
                  </a:cubicBezTo>
                  <a:lnTo>
                    <a:pt x="4896" y="13918"/>
                  </a:lnTo>
                  <a:cubicBezTo>
                    <a:pt x="5799" y="13918"/>
                    <a:pt x="6551" y="13183"/>
                    <a:pt x="6551" y="12264"/>
                  </a:cubicBezTo>
                  <a:lnTo>
                    <a:pt x="6551" y="1654"/>
                  </a:lnTo>
                  <a:cubicBezTo>
                    <a:pt x="6551" y="735"/>
                    <a:pt x="5799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4"/>
            <p:cNvSpPr/>
            <p:nvPr/>
          </p:nvSpPr>
          <p:spPr>
            <a:xfrm>
              <a:off x="1211647" y="4297965"/>
              <a:ext cx="164706" cy="350863"/>
            </a:xfrm>
            <a:custGeom>
              <a:avLst/>
              <a:gdLst/>
              <a:ahLst/>
              <a:cxnLst/>
              <a:rect l="l" t="t" r="r" b="b"/>
              <a:pathLst>
                <a:path w="6534" h="13919" extrusionOk="0">
                  <a:moveTo>
                    <a:pt x="1655" y="0"/>
                  </a:moveTo>
                  <a:cubicBezTo>
                    <a:pt x="736" y="0"/>
                    <a:pt x="0" y="735"/>
                    <a:pt x="0" y="1654"/>
                  </a:cubicBezTo>
                  <a:lnTo>
                    <a:pt x="0" y="12264"/>
                  </a:lnTo>
                  <a:cubicBezTo>
                    <a:pt x="0" y="13183"/>
                    <a:pt x="736" y="13918"/>
                    <a:pt x="1655" y="13918"/>
                  </a:cubicBezTo>
                  <a:lnTo>
                    <a:pt x="4896" y="13918"/>
                  </a:lnTo>
                  <a:cubicBezTo>
                    <a:pt x="5798" y="13918"/>
                    <a:pt x="6534" y="13183"/>
                    <a:pt x="6534" y="12264"/>
                  </a:cubicBezTo>
                  <a:lnTo>
                    <a:pt x="6534" y="1654"/>
                  </a:lnTo>
                  <a:cubicBezTo>
                    <a:pt x="6534" y="735"/>
                    <a:pt x="5798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4"/>
            <p:cNvSpPr/>
            <p:nvPr/>
          </p:nvSpPr>
          <p:spPr>
            <a:xfrm>
              <a:off x="3030572" y="3885989"/>
              <a:ext cx="72043" cy="660008"/>
            </a:xfrm>
            <a:custGeom>
              <a:avLst/>
              <a:gdLst/>
              <a:ahLst/>
              <a:cxnLst/>
              <a:rect l="l" t="t" r="r" b="b"/>
              <a:pathLst>
                <a:path w="2858" h="26183" extrusionOk="0">
                  <a:moveTo>
                    <a:pt x="0" y="0"/>
                  </a:moveTo>
                  <a:lnTo>
                    <a:pt x="0" y="26182"/>
                  </a:lnTo>
                  <a:lnTo>
                    <a:pt x="2857" y="26182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4"/>
            <p:cNvSpPr/>
            <p:nvPr/>
          </p:nvSpPr>
          <p:spPr>
            <a:xfrm>
              <a:off x="2865440" y="4297965"/>
              <a:ext cx="165134" cy="350863"/>
            </a:xfrm>
            <a:custGeom>
              <a:avLst/>
              <a:gdLst/>
              <a:ahLst/>
              <a:cxnLst/>
              <a:rect l="l" t="t" r="r" b="b"/>
              <a:pathLst>
                <a:path w="6551" h="13919" extrusionOk="0">
                  <a:moveTo>
                    <a:pt x="1654" y="0"/>
                  </a:moveTo>
                  <a:cubicBezTo>
                    <a:pt x="735" y="0"/>
                    <a:pt x="0" y="735"/>
                    <a:pt x="0" y="1654"/>
                  </a:cubicBezTo>
                  <a:lnTo>
                    <a:pt x="0" y="12264"/>
                  </a:lnTo>
                  <a:cubicBezTo>
                    <a:pt x="0" y="13183"/>
                    <a:pt x="735" y="13918"/>
                    <a:pt x="1654" y="13918"/>
                  </a:cubicBezTo>
                  <a:lnTo>
                    <a:pt x="4896" y="13918"/>
                  </a:lnTo>
                  <a:cubicBezTo>
                    <a:pt x="5815" y="13918"/>
                    <a:pt x="6550" y="13183"/>
                    <a:pt x="6550" y="12264"/>
                  </a:cubicBezTo>
                  <a:lnTo>
                    <a:pt x="6550" y="1654"/>
                  </a:lnTo>
                  <a:cubicBezTo>
                    <a:pt x="6550" y="735"/>
                    <a:pt x="5815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4"/>
            <p:cNvSpPr/>
            <p:nvPr/>
          </p:nvSpPr>
          <p:spPr>
            <a:xfrm>
              <a:off x="3103003" y="4297965"/>
              <a:ext cx="165134" cy="350863"/>
            </a:xfrm>
            <a:custGeom>
              <a:avLst/>
              <a:gdLst/>
              <a:ahLst/>
              <a:cxnLst/>
              <a:rect l="l" t="t" r="r" b="b"/>
              <a:pathLst>
                <a:path w="6551" h="13919" extrusionOk="0">
                  <a:moveTo>
                    <a:pt x="1655" y="0"/>
                  </a:moveTo>
                  <a:cubicBezTo>
                    <a:pt x="736" y="0"/>
                    <a:pt x="1" y="735"/>
                    <a:pt x="1" y="1654"/>
                  </a:cubicBezTo>
                  <a:lnTo>
                    <a:pt x="1" y="12264"/>
                  </a:lnTo>
                  <a:cubicBezTo>
                    <a:pt x="1" y="13183"/>
                    <a:pt x="736" y="13918"/>
                    <a:pt x="1655" y="13918"/>
                  </a:cubicBezTo>
                  <a:lnTo>
                    <a:pt x="4897" y="13918"/>
                  </a:lnTo>
                  <a:cubicBezTo>
                    <a:pt x="5816" y="13918"/>
                    <a:pt x="6551" y="13183"/>
                    <a:pt x="6551" y="12264"/>
                  </a:cubicBezTo>
                  <a:lnTo>
                    <a:pt x="6551" y="1654"/>
                  </a:lnTo>
                  <a:cubicBezTo>
                    <a:pt x="6551" y="735"/>
                    <a:pt x="5816" y="0"/>
                    <a:pt x="48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4"/>
            <p:cNvSpPr/>
            <p:nvPr/>
          </p:nvSpPr>
          <p:spPr>
            <a:xfrm>
              <a:off x="2544881" y="3664408"/>
              <a:ext cx="2396527" cy="363089"/>
            </a:xfrm>
            <a:custGeom>
              <a:avLst/>
              <a:gdLst/>
              <a:ahLst/>
              <a:cxnLst/>
              <a:rect l="l" t="t" r="r" b="b"/>
              <a:pathLst>
                <a:path w="95072" h="14404" extrusionOk="0">
                  <a:moveTo>
                    <a:pt x="10961" y="1"/>
                  </a:moveTo>
                  <a:lnTo>
                    <a:pt x="0" y="14403"/>
                  </a:lnTo>
                  <a:lnTo>
                    <a:pt x="93100" y="3309"/>
                  </a:lnTo>
                  <a:cubicBezTo>
                    <a:pt x="93535" y="3259"/>
                    <a:pt x="93919" y="3041"/>
                    <a:pt x="94203" y="2707"/>
                  </a:cubicBezTo>
                  <a:cubicBezTo>
                    <a:pt x="95072" y="1621"/>
                    <a:pt x="94303" y="1"/>
                    <a:pt x="929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4"/>
            <p:cNvSpPr/>
            <p:nvPr/>
          </p:nvSpPr>
          <p:spPr>
            <a:xfrm>
              <a:off x="2544881" y="3691359"/>
              <a:ext cx="2383898" cy="336142"/>
            </a:xfrm>
            <a:custGeom>
              <a:avLst/>
              <a:gdLst/>
              <a:ahLst/>
              <a:cxnLst/>
              <a:rect l="l" t="t" r="r" b="b"/>
              <a:pathLst>
                <a:path w="94571" h="13335" extrusionOk="0">
                  <a:moveTo>
                    <a:pt x="94404" y="1"/>
                  </a:moveTo>
                  <a:lnTo>
                    <a:pt x="6767" y="4562"/>
                  </a:lnTo>
                  <a:lnTo>
                    <a:pt x="0" y="13334"/>
                  </a:lnTo>
                  <a:lnTo>
                    <a:pt x="93000" y="2373"/>
                  </a:lnTo>
                  <a:cubicBezTo>
                    <a:pt x="93902" y="2257"/>
                    <a:pt x="94571" y="1488"/>
                    <a:pt x="94571" y="586"/>
                  </a:cubicBezTo>
                  <a:lnTo>
                    <a:pt x="94571" y="168"/>
                  </a:lnTo>
                  <a:cubicBezTo>
                    <a:pt x="94571" y="68"/>
                    <a:pt x="94504" y="1"/>
                    <a:pt x="94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4"/>
            <p:cNvSpPr/>
            <p:nvPr/>
          </p:nvSpPr>
          <p:spPr>
            <a:xfrm>
              <a:off x="3465714" y="3730259"/>
              <a:ext cx="685694" cy="604753"/>
            </a:xfrm>
            <a:custGeom>
              <a:avLst/>
              <a:gdLst/>
              <a:ahLst/>
              <a:cxnLst/>
              <a:rect l="l" t="t" r="r" b="b"/>
              <a:pathLst>
                <a:path w="27202" h="23991" extrusionOk="0">
                  <a:moveTo>
                    <a:pt x="13611" y="1"/>
                  </a:moveTo>
                  <a:cubicBezTo>
                    <a:pt x="12115" y="1"/>
                    <a:pt x="10594" y="283"/>
                    <a:pt x="9123" y="881"/>
                  </a:cubicBezTo>
                  <a:cubicBezTo>
                    <a:pt x="2974" y="3353"/>
                    <a:pt x="0" y="10338"/>
                    <a:pt x="2490" y="16486"/>
                  </a:cubicBezTo>
                  <a:cubicBezTo>
                    <a:pt x="4371" y="21153"/>
                    <a:pt x="8866" y="23991"/>
                    <a:pt x="13617" y="23991"/>
                  </a:cubicBezTo>
                  <a:cubicBezTo>
                    <a:pt x="15109" y="23991"/>
                    <a:pt x="16626" y="23711"/>
                    <a:pt x="18095" y="23120"/>
                  </a:cubicBezTo>
                  <a:cubicBezTo>
                    <a:pt x="24227" y="20647"/>
                    <a:pt x="27202" y="13646"/>
                    <a:pt x="24729" y="7514"/>
                  </a:cubicBezTo>
                  <a:cubicBezTo>
                    <a:pt x="22849" y="2840"/>
                    <a:pt x="18353" y="1"/>
                    <a:pt x="136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84"/>
            <p:cNvSpPr/>
            <p:nvPr/>
          </p:nvSpPr>
          <p:spPr>
            <a:xfrm>
              <a:off x="3522565" y="3780253"/>
              <a:ext cx="572412" cy="504528"/>
            </a:xfrm>
            <a:custGeom>
              <a:avLst/>
              <a:gdLst/>
              <a:ahLst/>
              <a:cxnLst/>
              <a:rect l="l" t="t" r="r" b="b"/>
              <a:pathLst>
                <a:path w="22708" h="20015" extrusionOk="0">
                  <a:moveTo>
                    <a:pt x="11357" y="1"/>
                  </a:moveTo>
                  <a:cubicBezTo>
                    <a:pt x="10105" y="1"/>
                    <a:pt x="8833" y="237"/>
                    <a:pt x="7603" y="736"/>
                  </a:cubicBezTo>
                  <a:cubicBezTo>
                    <a:pt x="2474" y="2807"/>
                    <a:pt x="1" y="8639"/>
                    <a:pt x="2089" y="13768"/>
                  </a:cubicBezTo>
                  <a:cubicBezTo>
                    <a:pt x="3664" y="17654"/>
                    <a:pt x="7410" y="20015"/>
                    <a:pt x="11362" y="20015"/>
                  </a:cubicBezTo>
                  <a:cubicBezTo>
                    <a:pt x="12610" y="20015"/>
                    <a:pt x="13878" y="19779"/>
                    <a:pt x="15105" y="19282"/>
                  </a:cubicBezTo>
                  <a:cubicBezTo>
                    <a:pt x="20235" y="17193"/>
                    <a:pt x="22708" y="11362"/>
                    <a:pt x="20619" y="6249"/>
                  </a:cubicBezTo>
                  <a:cubicBezTo>
                    <a:pt x="19046" y="2354"/>
                    <a:pt x="15305" y="1"/>
                    <a:pt x="11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84"/>
            <p:cNvSpPr/>
            <p:nvPr/>
          </p:nvSpPr>
          <p:spPr>
            <a:xfrm>
              <a:off x="3550801" y="3830524"/>
              <a:ext cx="515972" cy="454592"/>
            </a:xfrm>
            <a:custGeom>
              <a:avLst/>
              <a:gdLst/>
              <a:ahLst/>
              <a:cxnLst/>
              <a:rect l="l" t="t" r="r" b="b"/>
              <a:pathLst>
                <a:path w="20469" h="18034" extrusionOk="0">
                  <a:moveTo>
                    <a:pt x="10221" y="1"/>
                  </a:moveTo>
                  <a:cubicBezTo>
                    <a:pt x="9052" y="1"/>
                    <a:pt x="7863" y="230"/>
                    <a:pt x="6717" y="713"/>
                  </a:cubicBezTo>
                  <a:cubicBezTo>
                    <a:pt x="2139" y="2651"/>
                    <a:pt x="0" y="7948"/>
                    <a:pt x="1922" y="12526"/>
                  </a:cubicBezTo>
                  <a:cubicBezTo>
                    <a:pt x="3376" y="15962"/>
                    <a:pt x="6723" y="18034"/>
                    <a:pt x="10238" y="18034"/>
                  </a:cubicBezTo>
                  <a:cubicBezTo>
                    <a:pt x="11406" y="18034"/>
                    <a:pt x="12593" y="17805"/>
                    <a:pt x="13735" y="17321"/>
                  </a:cubicBezTo>
                  <a:cubicBezTo>
                    <a:pt x="18329" y="15383"/>
                    <a:pt x="20468" y="10103"/>
                    <a:pt x="18530" y="5508"/>
                  </a:cubicBezTo>
                  <a:cubicBezTo>
                    <a:pt x="17075" y="2072"/>
                    <a:pt x="13738" y="1"/>
                    <a:pt x="102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84"/>
            <p:cNvSpPr/>
            <p:nvPr/>
          </p:nvSpPr>
          <p:spPr>
            <a:xfrm>
              <a:off x="3736128" y="3990414"/>
              <a:ext cx="144918" cy="134432"/>
            </a:xfrm>
            <a:custGeom>
              <a:avLst/>
              <a:gdLst/>
              <a:ahLst/>
              <a:cxnLst/>
              <a:rect l="l" t="t" r="r" b="b"/>
              <a:pathLst>
                <a:path w="5749" h="5333" extrusionOk="0">
                  <a:moveTo>
                    <a:pt x="2865" y="1"/>
                  </a:moveTo>
                  <a:cubicBezTo>
                    <a:pt x="1579" y="1"/>
                    <a:pt x="446" y="931"/>
                    <a:pt x="235" y="2241"/>
                  </a:cubicBezTo>
                  <a:cubicBezTo>
                    <a:pt x="1" y="3694"/>
                    <a:pt x="987" y="5065"/>
                    <a:pt x="2440" y="5299"/>
                  </a:cubicBezTo>
                  <a:cubicBezTo>
                    <a:pt x="2584" y="5322"/>
                    <a:pt x="2727" y="5333"/>
                    <a:pt x="2868" y="5333"/>
                  </a:cubicBezTo>
                  <a:cubicBezTo>
                    <a:pt x="4154" y="5333"/>
                    <a:pt x="5289" y="4403"/>
                    <a:pt x="5515" y="3093"/>
                  </a:cubicBezTo>
                  <a:cubicBezTo>
                    <a:pt x="5749" y="1639"/>
                    <a:pt x="4746" y="269"/>
                    <a:pt x="3293" y="35"/>
                  </a:cubicBezTo>
                  <a:cubicBezTo>
                    <a:pt x="3149" y="12"/>
                    <a:pt x="3006" y="1"/>
                    <a:pt x="28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84"/>
            <p:cNvSpPr/>
            <p:nvPr/>
          </p:nvSpPr>
          <p:spPr>
            <a:xfrm>
              <a:off x="-606850" y="3664408"/>
              <a:ext cx="2396553" cy="363089"/>
            </a:xfrm>
            <a:custGeom>
              <a:avLst/>
              <a:gdLst/>
              <a:ahLst/>
              <a:cxnLst/>
              <a:rect l="l" t="t" r="r" b="b"/>
              <a:pathLst>
                <a:path w="95073" h="14404" extrusionOk="0">
                  <a:moveTo>
                    <a:pt x="2173" y="1"/>
                  </a:moveTo>
                  <a:cubicBezTo>
                    <a:pt x="769" y="1"/>
                    <a:pt x="1" y="1621"/>
                    <a:pt x="869" y="2707"/>
                  </a:cubicBezTo>
                  <a:cubicBezTo>
                    <a:pt x="1153" y="3041"/>
                    <a:pt x="1538" y="3259"/>
                    <a:pt x="1972" y="3309"/>
                  </a:cubicBezTo>
                  <a:lnTo>
                    <a:pt x="95072" y="14403"/>
                  </a:lnTo>
                  <a:lnTo>
                    <a:pt x="84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4"/>
            <p:cNvSpPr/>
            <p:nvPr/>
          </p:nvSpPr>
          <p:spPr>
            <a:xfrm>
              <a:off x="-594623" y="3691359"/>
              <a:ext cx="2384327" cy="336142"/>
            </a:xfrm>
            <a:custGeom>
              <a:avLst/>
              <a:gdLst/>
              <a:ahLst/>
              <a:cxnLst/>
              <a:rect l="l" t="t" r="r" b="b"/>
              <a:pathLst>
                <a:path w="94588" h="13335" extrusionOk="0">
                  <a:moveTo>
                    <a:pt x="184" y="1"/>
                  </a:moveTo>
                  <a:cubicBezTo>
                    <a:pt x="84" y="1"/>
                    <a:pt x="0" y="68"/>
                    <a:pt x="0" y="168"/>
                  </a:cubicBezTo>
                  <a:lnTo>
                    <a:pt x="0" y="586"/>
                  </a:lnTo>
                  <a:cubicBezTo>
                    <a:pt x="0" y="1488"/>
                    <a:pt x="685" y="2257"/>
                    <a:pt x="1587" y="2373"/>
                  </a:cubicBezTo>
                  <a:lnTo>
                    <a:pt x="94587" y="13334"/>
                  </a:lnTo>
                  <a:lnTo>
                    <a:pt x="87820" y="4562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4"/>
            <p:cNvSpPr/>
            <p:nvPr/>
          </p:nvSpPr>
          <p:spPr>
            <a:xfrm>
              <a:off x="182986" y="3730310"/>
              <a:ext cx="686551" cy="604652"/>
            </a:xfrm>
            <a:custGeom>
              <a:avLst/>
              <a:gdLst/>
              <a:ahLst/>
              <a:cxnLst/>
              <a:rect l="l" t="t" r="r" b="b"/>
              <a:pathLst>
                <a:path w="27236" h="23987" extrusionOk="0">
                  <a:moveTo>
                    <a:pt x="13624" y="1"/>
                  </a:moveTo>
                  <a:cubicBezTo>
                    <a:pt x="8911" y="1"/>
                    <a:pt x="4445" y="2782"/>
                    <a:pt x="2540" y="7412"/>
                  </a:cubicBezTo>
                  <a:cubicBezTo>
                    <a:pt x="0" y="13527"/>
                    <a:pt x="2907" y="20545"/>
                    <a:pt x="9023" y="23068"/>
                  </a:cubicBezTo>
                  <a:cubicBezTo>
                    <a:pt x="10524" y="23691"/>
                    <a:pt x="12080" y="23986"/>
                    <a:pt x="13611" y="23986"/>
                  </a:cubicBezTo>
                  <a:cubicBezTo>
                    <a:pt x="18314" y="23986"/>
                    <a:pt x="22779" y="21199"/>
                    <a:pt x="24695" y="16585"/>
                  </a:cubicBezTo>
                  <a:cubicBezTo>
                    <a:pt x="27235" y="10469"/>
                    <a:pt x="24328" y="3452"/>
                    <a:pt x="18212" y="912"/>
                  </a:cubicBezTo>
                  <a:cubicBezTo>
                    <a:pt x="16710" y="294"/>
                    <a:pt x="15154" y="1"/>
                    <a:pt x="1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4"/>
            <p:cNvSpPr/>
            <p:nvPr/>
          </p:nvSpPr>
          <p:spPr>
            <a:xfrm>
              <a:off x="249543" y="3780455"/>
              <a:ext cx="553456" cy="504604"/>
            </a:xfrm>
            <a:custGeom>
              <a:avLst/>
              <a:gdLst/>
              <a:ahLst/>
              <a:cxnLst/>
              <a:rect l="l" t="t" r="r" b="b"/>
              <a:pathLst>
                <a:path w="21956" h="20018" extrusionOk="0">
                  <a:moveTo>
                    <a:pt x="10971" y="1"/>
                  </a:moveTo>
                  <a:cubicBezTo>
                    <a:pt x="8413" y="1"/>
                    <a:pt x="5856" y="978"/>
                    <a:pt x="3910" y="2933"/>
                  </a:cubicBezTo>
                  <a:cubicBezTo>
                    <a:pt x="0" y="6843"/>
                    <a:pt x="0" y="13175"/>
                    <a:pt x="3910" y="17085"/>
                  </a:cubicBezTo>
                  <a:cubicBezTo>
                    <a:pt x="5856" y="19040"/>
                    <a:pt x="8413" y="20018"/>
                    <a:pt x="10971" y="20018"/>
                  </a:cubicBezTo>
                  <a:cubicBezTo>
                    <a:pt x="13530" y="20018"/>
                    <a:pt x="16090" y="19040"/>
                    <a:pt x="18045" y="17085"/>
                  </a:cubicBezTo>
                  <a:cubicBezTo>
                    <a:pt x="21955" y="13175"/>
                    <a:pt x="21955" y="6843"/>
                    <a:pt x="18045" y="2933"/>
                  </a:cubicBezTo>
                  <a:cubicBezTo>
                    <a:pt x="16090" y="978"/>
                    <a:pt x="13530" y="1"/>
                    <a:pt x="109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4"/>
            <p:cNvSpPr/>
            <p:nvPr/>
          </p:nvSpPr>
          <p:spPr>
            <a:xfrm>
              <a:off x="272284" y="3827600"/>
              <a:ext cx="517661" cy="454995"/>
            </a:xfrm>
            <a:custGeom>
              <a:avLst/>
              <a:gdLst/>
              <a:ahLst/>
              <a:cxnLst/>
              <a:rect l="l" t="t" r="r" b="b"/>
              <a:pathLst>
                <a:path w="20536" h="18050" extrusionOk="0">
                  <a:moveTo>
                    <a:pt x="10266" y="1"/>
                  </a:moveTo>
                  <a:cubicBezTo>
                    <a:pt x="7367" y="1"/>
                    <a:pt x="4519" y="1396"/>
                    <a:pt x="2774" y="3987"/>
                  </a:cubicBezTo>
                  <a:cubicBezTo>
                    <a:pt x="0" y="8114"/>
                    <a:pt x="1086" y="13728"/>
                    <a:pt x="5213" y="16502"/>
                  </a:cubicBezTo>
                  <a:cubicBezTo>
                    <a:pt x="6761" y="17548"/>
                    <a:pt x="8518" y="18050"/>
                    <a:pt x="10257" y="18050"/>
                  </a:cubicBezTo>
                  <a:cubicBezTo>
                    <a:pt x="13155" y="18050"/>
                    <a:pt x="16001" y="16658"/>
                    <a:pt x="17745" y="14079"/>
                  </a:cubicBezTo>
                  <a:cubicBezTo>
                    <a:pt x="20535" y="9935"/>
                    <a:pt x="19432" y="4338"/>
                    <a:pt x="15305" y="1548"/>
                  </a:cubicBezTo>
                  <a:cubicBezTo>
                    <a:pt x="13759" y="502"/>
                    <a:pt x="12003" y="1"/>
                    <a:pt x="102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4"/>
            <p:cNvSpPr/>
            <p:nvPr/>
          </p:nvSpPr>
          <p:spPr>
            <a:xfrm>
              <a:off x="453828" y="3990414"/>
              <a:ext cx="144918" cy="134432"/>
            </a:xfrm>
            <a:custGeom>
              <a:avLst/>
              <a:gdLst/>
              <a:ahLst/>
              <a:cxnLst/>
              <a:rect l="l" t="t" r="r" b="b"/>
              <a:pathLst>
                <a:path w="5749" h="5333" extrusionOk="0">
                  <a:moveTo>
                    <a:pt x="2885" y="1"/>
                  </a:moveTo>
                  <a:cubicBezTo>
                    <a:pt x="2744" y="1"/>
                    <a:pt x="2601" y="12"/>
                    <a:pt x="2457" y="35"/>
                  </a:cubicBezTo>
                  <a:cubicBezTo>
                    <a:pt x="1003" y="269"/>
                    <a:pt x="1" y="1639"/>
                    <a:pt x="251" y="3093"/>
                  </a:cubicBezTo>
                  <a:cubicBezTo>
                    <a:pt x="462" y="4403"/>
                    <a:pt x="1595" y="5333"/>
                    <a:pt x="2881" y="5333"/>
                  </a:cubicBezTo>
                  <a:cubicBezTo>
                    <a:pt x="3022" y="5333"/>
                    <a:pt x="3165" y="5322"/>
                    <a:pt x="3309" y="5299"/>
                  </a:cubicBezTo>
                  <a:cubicBezTo>
                    <a:pt x="4763" y="5065"/>
                    <a:pt x="5748" y="3694"/>
                    <a:pt x="5515" y="2241"/>
                  </a:cubicBezTo>
                  <a:cubicBezTo>
                    <a:pt x="5304" y="931"/>
                    <a:pt x="4170" y="1"/>
                    <a:pt x="2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4"/>
            <p:cNvSpPr/>
            <p:nvPr/>
          </p:nvSpPr>
          <p:spPr>
            <a:xfrm>
              <a:off x="2834254" y="3011917"/>
              <a:ext cx="974219" cy="153312"/>
            </a:xfrm>
            <a:custGeom>
              <a:avLst/>
              <a:gdLst/>
              <a:ahLst/>
              <a:cxnLst/>
              <a:rect l="l" t="t" r="r" b="b"/>
              <a:pathLst>
                <a:path w="38648" h="6082" extrusionOk="0">
                  <a:moveTo>
                    <a:pt x="38648" y="0"/>
                  </a:moveTo>
                  <a:lnTo>
                    <a:pt x="1" y="3041"/>
                  </a:lnTo>
                  <a:lnTo>
                    <a:pt x="1254" y="6082"/>
                  </a:lnTo>
                  <a:lnTo>
                    <a:pt x="386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4"/>
            <p:cNvSpPr/>
            <p:nvPr/>
          </p:nvSpPr>
          <p:spPr>
            <a:xfrm>
              <a:off x="565891" y="3011917"/>
              <a:ext cx="974219" cy="153312"/>
            </a:xfrm>
            <a:custGeom>
              <a:avLst/>
              <a:gdLst/>
              <a:ahLst/>
              <a:cxnLst/>
              <a:rect l="l" t="t" r="r" b="b"/>
              <a:pathLst>
                <a:path w="38648" h="6082" extrusionOk="0">
                  <a:moveTo>
                    <a:pt x="0" y="0"/>
                  </a:moveTo>
                  <a:lnTo>
                    <a:pt x="37394" y="6082"/>
                  </a:lnTo>
                  <a:lnTo>
                    <a:pt x="38647" y="30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4"/>
            <p:cNvSpPr/>
            <p:nvPr/>
          </p:nvSpPr>
          <p:spPr>
            <a:xfrm>
              <a:off x="1733994" y="3974858"/>
              <a:ext cx="893757" cy="211894"/>
            </a:xfrm>
            <a:custGeom>
              <a:avLst/>
              <a:gdLst/>
              <a:ahLst/>
              <a:cxnLst/>
              <a:rect l="l" t="t" r="r" b="b"/>
              <a:pathLst>
                <a:path w="35456" h="8406" extrusionOk="0">
                  <a:moveTo>
                    <a:pt x="0" y="1"/>
                  </a:moveTo>
                  <a:lnTo>
                    <a:pt x="685" y="4997"/>
                  </a:lnTo>
                  <a:cubicBezTo>
                    <a:pt x="685" y="4997"/>
                    <a:pt x="4211" y="8405"/>
                    <a:pt x="18296" y="8405"/>
                  </a:cubicBezTo>
                  <a:cubicBezTo>
                    <a:pt x="32381" y="8405"/>
                    <a:pt x="34553" y="5331"/>
                    <a:pt x="34553" y="5331"/>
                  </a:cubicBezTo>
                  <a:lnTo>
                    <a:pt x="354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4"/>
            <p:cNvSpPr/>
            <p:nvPr/>
          </p:nvSpPr>
          <p:spPr>
            <a:xfrm>
              <a:off x="1316525" y="2640380"/>
              <a:ext cx="1728982" cy="1485100"/>
            </a:xfrm>
            <a:custGeom>
              <a:avLst/>
              <a:gdLst/>
              <a:ahLst/>
              <a:cxnLst/>
              <a:rect l="l" t="t" r="r" b="b"/>
              <a:pathLst>
                <a:path w="68590" h="58915" extrusionOk="0">
                  <a:moveTo>
                    <a:pt x="34237" y="0"/>
                  </a:moveTo>
                  <a:cubicBezTo>
                    <a:pt x="32332" y="17"/>
                    <a:pt x="11029" y="819"/>
                    <a:pt x="5632" y="25263"/>
                  </a:cubicBezTo>
                  <a:cubicBezTo>
                    <a:pt x="1" y="50710"/>
                    <a:pt x="26033" y="58831"/>
                    <a:pt x="34237" y="58914"/>
                  </a:cubicBezTo>
                  <a:lnTo>
                    <a:pt x="34354" y="58914"/>
                  </a:lnTo>
                  <a:cubicBezTo>
                    <a:pt x="42558" y="58831"/>
                    <a:pt x="68590" y="50710"/>
                    <a:pt x="62976" y="25263"/>
                  </a:cubicBezTo>
                  <a:cubicBezTo>
                    <a:pt x="57562" y="836"/>
                    <a:pt x="36275" y="34"/>
                    <a:pt x="343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4"/>
            <p:cNvSpPr/>
            <p:nvPr/>
          </p:nvSpPr>
          <p:spPr>
            <a:xfrm>
              <a:off x="1384342" y="2820236"/>
              <a:ext cx="1593366" cy="1307790"/>
            </a:xfrm>
            <a:custGeom>
              <a:avLst/>
              <a:gdLst/>
              <a:ahLst/>
              <a:cxnLst/>
              <a:rect l="l" t="t" r="r" b="b"/>
              <a:pathLst>
                <a:path w="63210" h="51881" extrusionOk="0">
                  <a:moveTo>
                    <a:pt x="31530" y="1"/>
                  </a:moveTo>
                  <a:cubicBezTo>
                    <a:pt x="29776" y="34"/>
                    <a:pt x="10160" y="736"/>
                    <a:pt x="5181" y="22223"/>
                  </a:cubicBezTo>
                  <a:cubicBezTo>
                    <a:pt x="1" y="44612"/>
                    <a:pt x="23994" y="51747"/>
                    <a:pt x="31530" y="51830"/>
                  </a:cubicBezTo>
                  <a:cubicBezTo>
                    <a:pt x="31563" y="51830"/>
                    <a:pt x="31513" y="51881"/>
                    <a:pt x="31530" y="51881"/>
                  </a:cubicBezTo>
                  <a:cubicBezTo>
                    <a:pt x="31563" y="51881"/>
                    <a:pt x="31647" y="51830"/>
                    <a:pt x="31664" y="51830"/>
                  </a:cubicBezTo>
                  <a:cubicBezTo>
                    <a:pt x="39216" y="51747"/>
                    <a:pt x="63210" y="44612"/>
                    <a:pt x="58030" y="22223"/>
                  </a:cubicBezTo>
                  <a:cubicBezTo>
                    <a:pt x="53051" y="736"/>
                    <a:pt x="33418" y="34"/>
                    <a:pt x="316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4"/>
            <p:cNvSpPr/>
            <p:nvPr/>
          </p:nvSpPr>
          <p:spPr>
            <a:xfrm>
              <a:off x="2140471" y="2883844"/>
              <a:ext cx="769535" cy="1243007"/>
            </a:xfrm>
            <a:custGeom>
              <a:avLst/>
              <a:gdLst/>
              <a:ahLst/>
              <a:cxnLst/>
              <a:rect l="l" t="t" r="r" b="b"/>
              <a:pathLst>
                <a:path w="30528" h="49311" extrusionOk="0">
                  <a:moveTo>
                    <a:pt x="12950" y="1"/>
                  </a:moveTo>
                  <a:cubicBezTo>
                    <a:pt x="12950" y="1"/>
                    <a:pt x="11329" y="418"/>
                    <a:pt x="8990" y="2156"/>
                  </a:cubicBezTo>
                  <a:cubicBezTo>
                    <a:pt x="4629" y="5397"/>
                    <a:pt x="4479" y="11880"/>
                    <a:pt x="8656" y="15372"/>
                  </a:cubicBezTo>
                  <a:cubicBezTo>
                    <a:pt x="8656" y="15372"/>
                    <a:pt x="14337" y="18063"/>
                    <a:pt x="14337" y="24829"/>
                  </a:cubicBezTo>
                  <a:cubicBezTo>
                    <a:pt x="14337" y="31596"/>
                    <a:pt x="11112" y="35139"/>
                    <a:pt x="11112" y="35139"/>
                  </a:cubicBezTo>
                  <a:lnTo>
                    <a:pt x="1" y="49274"/>
                  </a:lnTo>
                  <a:cubicBezTo>
                    <a:pt x="1" y="49274"/>
                    <a:pt x="447" y="49311"/>
                    <a:pt x="1231" y="49311"/>
                  </a:cubicBezTo>
                  <a:cubicBezTo>
                    <a:pt x="4754" y="49311"/>
                    <a:pt x="15092" y="48573"/>
                    <a:pt x="22390" y="40469"/>
                  </a:cubicBezTo>
                  <a:cubicBezTo>
                    <a:pt x="30527" y="31429"/>
                    <a:pt x="28756" y="22808"/>
                    <a:pt x="27035" y="16091"/>
                  </a:cubicBezTo>
                  <a:cubicBezTo>
                    <a:pt x="26350" y="13434"/>
                    <a:pt x="22440" y="5130"/>
                    <a:pt x="129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4"/>
            <p:cNvSpPr/>
            <p:nvPr/>
          </p:nvSpPr>
          <p:spPr>
            <a:xfrm>
              <a:off x="1647218" y="3076508"/>
              <a:ext cx="1062244" cy="264578"/>
            </a:xfrm>
            <a:custGeom>
              <a:avLst/>
              <a:gdLst/>
              <a:ahLst/>
              <a:cxnLst/>
              <a:rect l="l" t="t" r="r" b="b"/>
              <a:pathLst>
                <a:path w="42140" h="10496" extrusionOk="0">
                  <a:moveTo>
                    <a:pt x="37821" y="1"/>
                  </a:moveTo>
                  <a:cubicBezTo>
                    <a:pt x="37779" y="1"/>
                    <a:pt x="37737" y="4"/>
                    <a:pt x="37695" y="11"/>
                  </a:cubicBezTo>
                  <a:lnTo>
                    <a:pt x="21471" y="2317"/>
                  </a:lnTo>
                  <a:lnTo>
                    <a:pt x="21237" y="2317"/>
                  </a:lnTo>
                  <a:lnTo>
                    <a:pt x="4712" y="28"/>
                  </a:lnTo>
                  <a:cubicBezTo>
                    <a:pt x="4668" y="21"/>
                    <a:pt x="4624" y="17"/>
                    <a:pt x="4580" y="17"/>
                  </a:cubicBezTo>
                  <a:cubicBezTo>
                    <a:pt x="4309" y="17"/>
                    <a:pt x="4051" y="149"/>
                    <a:pt x="3893" y="379"/>
                  </a:cubicBezTo>
                  <a:cubicBezTo>
                    <a:pt x="3893" y="379"/>
                    <a:pt x="1320" y="4172"/>
                    <a:pt x="167" y="5575"/>
                  </a:cubicBezTo>
                  <a:cubicBezTo>
                    <a:pt x="0" y="5792"/>
                    <a:pt x="151" y="6093"/>
                    <a:pt x="418" y="6093"/>
                  </a:cubicBezTo>
                  <a:lnTo>
                    <a:pt x="2790" y="6093"/>
                  </a:lnTo>
                  <a:cubicBezTo>
                    <a:pt x="2857" y="6093"/>
                    <a:pt x="2924" y="6110"/>
                    <a:pt x="2991" y="6126"/>
                  </a:cubicBezTo>
                  <a:lnTo>
                    <a:pt x="20819" y="10471"/>
                  </a:lnTo>
                  <a:cubicBezTo>
                    <a:pt x="20886" y="10487"/>
                    <a:pt x="20953" y="10496"/>
                    <a:pt x="21020" y="10496"/>
                  </a:cubicBezTo>
                  <a:cubicBezTo>
                    <a:pt x="21086" y="10496"/>
                    <a:pt x="21153" y="10487"/>
                    <a:pt x="21220" y="10471"/>
                  </a:cubicBezTo>
                  <a:lnTo>
                    <a:pt x="39432" y="6110"/>
                  </a:lnTo>
                  <a:cubicBezTo>
                    <a:pt x="39482" y="6093"/>
                    <a:pt x="39549" y="6093"/>
                    <a:pt x="39616" y="6093"/>
                  </a:cubicBezTo>
                  <a:lnTo>
                    <a:pt x="41070" y="6093"/>
                  </a:lnTo>
                  <a:cubicBezTo>
                    <a:pt x="41755" y="6093"/>
                    <a:pt x="42139" y="5324"/>
                    <a:pt x="41738" y="4773"/>
                  </a:cubicBezTo>
                  <a:lnTo>
                    <a:pt x="38480" y="345"/>
                  </a:lnTo>
                  <a:cubicBezTo>
                    <a:pt x="38322" y="130"/>
                    <a:pt x="38077" y="1"/>
                    <a:pt x="378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4"/>
            <p:cNvSpPr/>
            <p:nvPr/>
          </p:nvSpPr>
          <p:spPr>
            <a:xfrm>
              <a:off x="2168708" y="3086038"/>
              <a:ext cx="24451" cy="330243"/>
            </a:xfrm>
            <a:custGeom>
              <a:avLst/>
              <a:gdLst/>
              <a:ahLst/>
              <a:cxnLst/>
              <a:rect l="l" t="t" r="r" b="b"/>
              <a:pathLst>
                <a:path w="970" h="13101" extrusionOk="0">
                  <a:moveTo>
                    <a:pt x="0" y="1"/>
                  </a:moveTo>
                  <a:lnTo>
                    <a:pt x="0" y="13100"/>
                  </a:lnTo>
                  <a:lnTo>
                    <a:pt x="969" y="13100"/>
                  </a:lnTo>
                  <a:lnTo>
                    <a:pt x="9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4"/>
            <p:cNvSpPr/>
            <p:nvPr/>
          </p:nvSpPr>
          <p:spPr>
            <a:xfrm>
              <a:off x="1883949" y="3044767"/>
              <a:ext cx="87621" cy="328529"/>
            </a:xfrm>
            <a:custGeom>
              <a:avLst/>
              <a:gdLst/>
              <a:ahLst/>
              <a:cxnLst/>
              <a:rect l="l" t="t" r="r" b="b"/>
              <a:pathLst>
                <a:path w="3476" h="13033" extrusionOk="0">
                  <a:moveTo>
                    <a:pt x="2523" y="0"/>
                  </a:moveTo>
                  <a:lnTo>
                    <a:pt x="0" y="12849"/>
                  </a:lnTo>
                  <a:lnTo>
                    <a:pt x="953" y="13033"/>
                  </a:lnTo>
                  <a:lnTo>
                    <a:pt x="3476" y="184"/>
                  </a:lnTo>
                  <a:lnTo>
                    <a:pt x="2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4"/>
            <p:cNvSpPr/>
            <p:nvPr/>
          </p:nvSpPr>
          <p:spPr>
            <a:xfrm>
              <a:off x="2412171" y="3044767"/>
              <a:ext cx="87218" cy="328529"/>
            </a:xfrm>
            <a:custGeom>
              <a:avLst/>
              <a:gdLst/>
              <a:ahLst/>
              <a:cxnLst/>
              <a:rect l="l" t="t" r="r" b="b"/>
              <a:pathLst>
                <a:path w="3460" h="13033" extrusionOk="0">
                  <a:moveTo>
                    <a:pt x="937" y="0"/>
                  </a:moveTo>
                  <a:lnTo>
                    <a:pt x="1" y="184"/>
                  </a:lnTo>
                  <a:lnTo>
                    <a:pt x="2524" y="13033"/>
                  </a:lnTo>
                  <a:lnTo>
                    <a:pt x="3460" y="12832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4"/>
            <p:cNvSpPr/>
            <p:nvPr/>
          </p:nvSpPr>
          <p:spPr>
            <a:xfrm>
              <a:off x="2167851" y="4113873"/>
              <a:ext cx="55204" cy="29518"/>
            </a:xfrm>
            <a:custGeom>
              <a:avLst/>
              <a:gdLst/>
              <a:ahLst/>
              <a:cxnLst/>
              <a:rect l="l" t="t" r="r" b="b"/>
              <a:pathLst>
                <a:path w="2190" h="1171" extrusionOk="0">
                  <a:moveTo>
                    <a:pt x="719" y="1"/>
                  </a:moveTo>
                  <a:lnTo>
                    <a:pt x="1" y="752"/>
                  </a:lnTo>
                  <a:lnTo>
                    <a:pt x="1922" y="1170"/>
                  </a:lnTo>
                  <a:lnTo>
                    <a:pt x="2190" y="234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072;p84">
            <a:extLst>
              <a:ext uri="{FF2B5EF4-FFF2-40B4-BE49-F238E27FC236}">
                <a16:creationId xmlns:a16="http://schemas.microsoft.com/office/drawing/2014/main" id="{F039D5E8-9C68-9358-105D-7548E144809D}"/>
              </a:ext>
            </a:extLst>
          </p:cNvPr>
          <p:cNvSpPr txBox="1">
            <a:spLocks/>
          </p:cNvSpPr>
          <p:nvPr/>
        </p:nvSpPr>
        <p:spPr>
          <a:xfrm>
            <a:off x="5821486" y="1523450"/>
            <a:ext cx="2111700" cy="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n-US" dirty="0"/>
              <a:t>Email confirmation</a:t>
            </a:r>
          </a:p>
          <a:p>
            <a:pPr marL="0" indent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0" name="Google Shape;1740;p98"/>
          <p:cNvGrpSpPr/>
          <p:nvPr/>
        </p:nvGrpSpPr>
        <p:grpSpPr>
          <a:xfrm>
            <a:off x="3040175" y="0"/>
            <a:ext cx="5391300" cy="4615175"/>
            <a:chOff x="3040175" y="0"/>
            <a:chExt cx="5391300" cy="4615175"/>
          </a:xfrm>
        </p:grpSpPr>
        <p:sp>
          <p:nvSpPr>
            <p:cNvPr id="1741" name="Google Shape;1741;p98"/>
            <p:cNvSpPr/>
            <p:nvPr/>
          </p:nvSpPr>
          <p:spPr>
            <a:xfrm>
              <a:off x="4557613" y="0"/>
              <a:ext cx="148200" cy="1704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98"/>
            <p:cNvSpPr/>
            <p:nvPr/>
          </p:nvSpPr>
          <p:spPr>
            <a:xfrm>
              <a:off x="3040175" y="1774475"/>
              <a:ext cx="5391300" cy="2840700"/>
            </a:xfrm>
            <a:prstGeom prst="roundRect">
              <a:avLst>
                <a:gd name="adj" fmla="val 262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98"/>
            <p:cNvSpPr/>
            <p:nvPr/>
          </p:nvSpPr>
          <p:spPr>
            <a:xfrm>
              <a:off x="3873725" y="1628775"/>
              <a:ext cx="3724200" cy="1458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98"/>
            <p:cNvSpPr/>
            <p:nvPr/>
          </p:nvSpPr>
          <p:spPr>
            <a:xfrm>
              <a:off x="6765838" y="0"/>
              <a:ext cx="148200" cy="1704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5" name="Google Shape;1745;p98"/>
          <p:cNvSpPr txBox="1">
            <a:spLocks noGrp="1"/>
          </p:cNvSpPr>
          <p:nvPr>
            <p:ph type="title"/>
          </p:nvPr>
        </p:nvSpPr>
        <p:spPr>
          <a:xfrm>
            <a:off x="582325" y="334509"/>
            <a:ext cx="3542100" cy="12926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Improvements</a:t>
            </a:r>
            <a:endParaRPr dirty="0"/>
          </a:p>
        </p:txBody>
      </p:sp>
      <p:grpSp>
        <p:nvGrpSpPr>
          <p:cNvPr id="1748" name="Google Shape;1748;p98"/>
          <p:cNvGrpSpPr/>
          <p:nvPr/>
        </p:nvGrpSpPr>
        <p:grpSpPr>
          <a:xfrm>
            <a:off x="-1012525" y="3406838"/>
            <a:ext cx="5268763" cy="2157927"/>
            <a:chOff x="-1012525" y="3548500"/>
            <a:chExt cx="5268763" cy="2157927"/>
          </a:xfrm>
        </p:grpSpPr>
        <p:sp>
          <p:nvSpPr>
            <p:cNvPr id="1749" name="Google Shape;1749;p98"/>
            <p:cNvSpPr/>
            <p:nvPr/>
          </p:nvSpPr>
          <p:spPr>
            <a:xfrm>
              <a:off x="2198956" y="5053886"/>
              <a:ext cx="2057282" cy="321645"/>
            </a:xfrm>
            <a:custGeom>
              <a:avLst/>
              <a:gdLst/>
              <a:ahLst/>
              <a:cxnLst/>
              <a:rect l="l" t="t" r="r" b="b"/>
              <a:pathLst>
                <a:path w="11123" h="1739" extrusionOk="0">
                  <a:moveTo>
                    <a:pt x="0" y="0"/>
                  </a:moveTo>
                  <a:lnTo>
                    <a:pt x="0" y="1739"/>
                  </a:lnTo>
                  <a:lnTo>
                    <a:pt x="11122" y="1230"/>
                  </a:lnTo>
                  <a:lnTo>
                    <a:pt x="11122" y="5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98"/>
            <p:cNvSpPr/>
            <p:nvPr/>
          </p:nvSpPr>
          <p:spPr>
            <a:xfrm>
              <a:off x="1546783" y="3548500"/>
              <a:ext cx="187177" cy="901310"/>
            </a:xfrm>
            <a:custGeom>
              <a:avLst/>
              <a:gdLst/>
              <a:ahLst/>
              <a:cxnLst/>
              <a:rect l="l" t="t" r="r" b="b"/>
              <a:pathLst>
                <a:path w="1012" h="4873" extrusionOk="0">
                  <a:moveTo>
                    <a:pt x="506" y="0"/>
                  </a:moveTo>
                  <a:cubicBezTo>
                    <a:pt x="458" y="0"/>
                    <a:pt x="410" y="25"/>
                    <a:pt x="410" y="76"/>
                  </a:cubicBezTo>
                  <a:lnTo>
                    <a:pt x="1" y="4872"/>
                  </a:lnTo>
                  <a:lnTo>
                    <a:pt x="1011" y="4872"/>
                  </a:lnTo>
                  <a:lnTo>
                    <a:pt x="602" y="76"/>
                  </a:lnTo>
                  <a:cubicBezTo>
                    <a:pt x="602" y="25"/>
                    <a:pt x="554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98"/>
            <p:cNvSpPr/>
            <p:nvPr/>
          </p:nvSpPr>
          <p:spPr>
            <a:xfrm>
              <a:off x="1653321" y="3553124"/>
              <a:ext cx="51418" cy="547297"/>
            </a:xfrm>
            <a:custGeom>
              <a:avLst/>
              <a:gdLst/>
              <a:ahLst/>
              <a:cxnLst/>
              <a:rect l="l" t="t" r="r" b="b"/>
              <a:pathLst>
                <a:path w="278" h="2959" extrusionOk="0">
                  <a:moveTo>
                    <a:pt x="0" y="0"/>
                  </a:moveTo>
                  <a:cubicBezTo>
                    <a:pt x="18" y="10"/>
                    <a:pt x="26" y="27"/>
                    <a:pt x="26" y="51"/>
                  </a:cubicBezTo>
                  <a:lnTo>
                    <a:pt x="277" y="2958"/>
                  </a:lnTo>
                  <a:lnTo>
                    <a:pt x="277" y="2958"/>
                  </a:lnTo>
                  <a:lnTo>
                    <a:pt x="26" y="51"/>
                  </a:lnTo>
                  <a:cubicBezTo>
                    <a:pt x="26" y="27"/>
                    <a:pt x="18" y="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98"/>
            <p:cNvSpPr/>
            <p:nvPr/>
          </p:nvSpPr>
          <p:spPr>
            <a:xfrm>
              <a:off x="1625391" y="3548685"/>
              <a:ext cx="79347" cy="551736"/>
            </a:xfrm>
            <a:custGeom>
              <a:avLst/>
              <a:gdLst/>
              <a:ahLst/>
              <a:cxnLst/>
              <a:rect l="l" t="t" r="r" b="b"/>
              <a:pathLst>
                <a:path w="429" h="2983" extrusionOk="0">
                  <a:moveTo>
                    <a:pt x="85" y="0"/>
                  </a:moveTo>
                  <a:cubicBezTo>
                    <a:pt x="51" y="0"/>
                    <a:pt x="19" y="8"/>
                    <a:pt x="1" y="34"/>
                  </a:cubicBezTo>
                  <a:cubicBezTo>
                    <a:pt x="9" y="42"/>
                    <a:pt x="19" y="59"/>
                    <a:pt x="19" y="75"/>
                  </a:cubicBezTo>
                  <a:lnTo>
                    <a:pt x="260" y="2974"/>
                  </a:lnTo>
                  <a:cubicBezTo>
                    <a:pt x="310" y="2974"/>
                    <a:pt x="360" y="2982"/>
                    <a:pt x="428" y="2982"/>
                  </a:cubicBezTo>
                  <a:lnTo>
                    <a:pt x="177" y="75"/>
                  </a:lnTo>
                  <a:cubicBezTo>
                    <a:pt x="177" y="51"/>
                    <a:pt x="169" y="34"/>
                    <a:pt x="151" y="24"/>
                  </a:cubicBezTo>
                  <a:cubicBezTo>
                    <a:pt x="135" y="8"/>
                    <a:pt x="109" y="0"/>
                    <a:pt x="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98"/>
            <p:cNvSpPr/>
            <p:nvPr/>
          </p:nvSpPr>
          <p:spPr>
            <a:xfrm>
              <a:off x="868345" y="4095796"/>
              <a:ext cx="1513137" cy="1610632"/>
            </a:xfrm>
            <a:custGeom>
              <a:avLst/>
              <a:gdLst/>
              <a:ahLst/>
              <a:cxnLst/>
              <a:rect l="l" t="t" r="r" b="b"/>
              <a:pathLst>
                <a:path w="8181" h="8708" extrusionOk="0">
                  <a:moveTo>
                    <a:pt x="4062" y="0"/>
                  </a:moveTo>
                  <a:lnTo>
                    <a:pt x="3226" y="58"/>
                  </a:lnTo>
                  <a:cubicBezTo>
                    <a:pt x="2389" y="125"/>
                    <a:pt x="326" y="1897"/>
                    <a:pt x="109" y="4914"/>
                  </a:cubicBezTo>
                  <a:cubicBezTo>
                    <a:pt x="1" y="6317"/>
                    <a:pt x="2046" y="8708"/>
                    <a:pt x="4086" y="8708"/>
                  </a:cubicBezTo>
                  <a:cubicBezTo>
                    <a:pt x="6133" y="8708"/>
                    <a:pt x="8181" y="6317"/>
                    <a:pt x="8073" y="4914"/>
                  </a:cubicBezTo>
                  <a:cubicBezTo>
                    <a:pt x="7846" y="1897"/>
                    <a:pt x="5790" y="125"/>
                    <a:pt x="4954" y="58"/>
                  </a:cubicBezTo>
                  <a:lnTo>
                    <a:pt x="4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98"/>
            <p:cNvSpPr/>
            <p:nvPr/>
          </p:nvSpPr>
          <p:spPr>
            <a:xfrm>
              <a:off x="1568423" y="4111332"/>
              <a:ext cx="813073" cy="1595095"/>
            </a:xfrm>
            <a:custGeom>
              <a:avLst/>
              <a:gdLst/>
              <a:ahLst/>
              <a:cxnLst/>
              <a:rect l="l" t="t" r="r" b="b"/>
              <a:pathLst>
                <a:path w="4396" h="8624" extrusionOk="0">
                  <a:moveTo>
                    <a:pt x="1288" y="1"/>
                  </a:moveTo>
                  <a:cubicBezTo>
                    <a:pt x="1396" y="259"/>
                    <a:pt x="1496" y="626"/>
                    <a:pt x="1430" y="993"/>
                  </a:cubicBezTo>
                  <a:cubicBezTo>
                    <a:pt x="1304" y="1721"/>
                    <a:pt x="818" y="1663"/>
                    <a:pt x="602" y="2365"/>
                  </a:cubicBezTo>
                  <a:cubicBezTo>
                    <a:pt x="377" y="3075"/>
                    <a:pt x="953" y="5239"/>
                    <a:pt x="602" y="5882"/>
                  </a:cubicBezTo>
                  <a:cubicBezTo>
                    <a:pt x="251" y="6526"/>
                    <a:pt x="58" y="6650"/>
                    <a:pt x="26" y="7019"/>
                  </a:cubicBezTo>
                  <a:cubicBezTo>
                    <a:pt x="0" y="7328"/>
                    <a:pt x="335" y="8146"/>
                    <a:pt x="76" y="8614"/>
                  </a:cubicBezTo>
                  <a:cubicBezTo>
                    <a:pt x="150" y="8624"/>
                    <a:pt x="227" y="8624"/>
                    <a:pt x="301" y="8624"/>
                  </a:cubicBezTo>
                  <a:cubicBezTo>
                    <a:pt x="2348" y="8624"/>
                    <a:pt x="4396" y="6233"/>
                    <a:pt x="4288" y="4830"/>
                  </a:cubicBezTo>
                  <a:cubicBezTo>
                    <a:pt x="4069" y="1938"/>
                    <a:pt x="2182" y="201"/>
                    <a:pt x="12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98"/>
            <p:cNvSpPr/>
            <p:nvPr/>
          </p:nvSpPr>
          <p:spPr>
            <a:xfrm>
              <a:off x="962675" y="4701538"/>
              <a:ext cx="610730" cy="338847"/>
            </a:xfrm>
            <a:custGeom>
              <a:avLst/>
              <a:gdLst/>
              <a:ahLst/>
              <a:cxnLst/>
              <a:rect l="l" t="t" r="r" b="b"/>
              <a:pathLst>
                <a:path w="3302" h="1832" extrusionOk="0">
                  <a:moveTo>
                    <a:pt x="351" y="0"/>
                  </a:moveTo>
                  <a:lnTo>
                    <a:pt x="0" y="921"/>
                  </a:lnTo>
                  <a:cubicBezTo>
                    <a:pt x="1161" y="1747"/>
                    <a:pt x="3301" y="1831"/>
                    <a:pt x="3301" y="1831"/>
                  </a:cubicBezTo>
                  <a:lnTo>
                    <a:pt x="3301" y="578"/>
                  </a:lnTo>
                  <a:cubicBezTo>
                    <a:pt x="2230" y="544"/>
                    <a:pt x="351" y="0"/>
                    <a:pt x="351" y="0"/>
                  </a:cubicBezTo>
                  <a:close/>
                </a:path>
              </a:pathLst>
            </a:custGeom>
            <a:solidFill>
              <a:srgbClr val="343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98"/>
            <p:cNvSpPr/>
            <p:nvPr/>
          </p:nvSpPr>
          <p:spPr>
            <a:xfrm>
              <a:off x="962675" y="4701538"/>
              <a:ext cx="610730" cy="338847"/>
            </a:xfrm>
            <a:custGeom>
              <a:avLst/>
              <a:gdLst/>
              <a:ahLst/>
              <a:cxnLst/>
              <a:rect l="l" t="t" r="r" b="b"/>
              <a:pathLst>
                <a:path w="3302" h="1832" extrusionOk="0">
                  <a:moveTo>
                    <a:pt x="351" y="0"/>
                  </a:moveTo>
                  <a:lnTo>
                    <a:pt x="0" y="921"/>
                  </a:lnTo>
                  <a:cubicBezTo>
                    <a:pt x="1161" y="1747"/>
                    <a:pt x="3301" y="1831"/>
                    <a:pt x="3301" y="1831"/>
                  </a:cubicBezTo>
                  <a:lnTo>
                    <a:pt x="3301" y="578"/>
                  </a:lnTo>
                  <a:cubicBezTo>
                    <a:pt x="2230" y="544"/>
                    <a:pt x="351" y="0"/>
                    <a:pt x="351" y="0"/>
                  </a:cubicBezTo>
                  <a:close/>
                </a:path>
              </a:pathLst>
            </a:custGeom>
            <a:solidFill>
              <a:srgbClr val="3434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98"/>
            <p:cNvSpPr/>
            <p:nvPr/>
          </p:nvSpPr>
          <p:spPr>
            <a:xfrm>
              <a:off x="1623912" y="4701538"/>
              <a:ext cx="610730" cy="338847"/>
            </a:xfrm>
            <a:custGeom>
              <a:avLst/>
              <a:gdLst/>
              <a:ahLst/>
              <a:cxnLst/>
              <a:rect l="l" t="t" r="r" b="b"/>
              <a:pathLst>
                <a:path w="3302" h="1832" extrusionOk="0">
                  <a:moveTo>
                    <a:pt x="2951" y="0"/>
                  </a:moveTo>
                  <a:cubicBezTo>
                    <a:pt x="2951" y="0"/>
                    <a:pt x="1080" y="544"/>
                    <a:pt x="1" y="578"/>
                  </a:cubicBezTo>
                  <a:lnTo>
                    <a:pt x="1" y="1831"/>
                  </a:lnTo>
                  <a:cubicBezTo>
                    <a:pt x="1" y="1831"/>
                    <a:pt x="2149" y="1747"/>
                    <a:pt x="3302" y="921"/>
                  </a:cubicBezTo>
                  <a:lnTo>
                    <a:pt x="29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98"/>
            <p:cNvSpPr/>
            <p:nvPr/>
          </p:nvSpPr>
          <p:spPr>
            <a:xfrm>
              <a:off x="1623912" y="4803451"/>
              <a:ext cx="57337" cy="4994"/>
            </a:xfrm>
            <a:custGeom>
              <a:avLst/>
              <a:gdLst/>
              <a:ahLst/>
              <a:cxnLst/>
              <a:rect l="l" t="t" r="r" b="b"/>
              <a:pathLst>
                <a:path w="310" h="27" extrusionOk="0">
                  <a:moveTo>
                    <a:pt x="310" y="1"/>
                  </a:moveTo>
                  <a:lnTo>
                    <a:pt x="310" y="1"/>
                  </a:lnTo>
                  <a:cubicBezTo>
                    <a:pt x="201" y="9"/>
                    <a:pt x="101" y="19"/>
                    <a:pt x="1" y="27"/>
                  </a:cubicBezTo>
                  <a:cubicBezTo>
                    <a:pt x="101" y="19"/>
                    <a:pt x="201" y="19"/>
                    <a:pt x="3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98"/>
            <p:cNvSpPr/>
            <p:nvPr/>
          </p:nvSpPr>
          <p:spPr>
            <a:xfrm>
              <a:off x="1681065" y="4701538"/>
              <a:ext cx="488658" cy="102098"/>
            </a:xfrm>
            <a:custGeom>
              <a:avLst/>
              <a:gdLst/>
              <a:ahLst/>
              <a:cxnLst/>
              <a:rect l="l" t="t" r="r" b="b"/>
              <a:pathLst>
                <a:path w="2642" h="552" extrusionOk="0">
                  <a:moveTo>
                    <a:pt x="2642" y="0"/>
                  </a:moveTo>
                  <a:cubicBezTo>
                    <a:pt x="2642" y="0"/>
                    <a:pt x="1088" y="451"/>
                    <a:pt x="1" y="552"/>
                  </a:cubicBezTo>
                  <a:lnTo>
                    <a:pt x="1" y="552"/>
                  </a:lnTo>
                  <a:cubicBezTo>
                    <a:pt x="1088" y="451"/>
                    <a:pt x="2642" y="0"/>
                    <a:pt x="2642" y="0"/>
                  </a:cubicBezTo>
                  <a:close/>
                </a:path>
              </a:pathLst>
            </a:custGeom>
            <a:solidFill>
              <a:srgbClr val="2FC9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98"/>
            <p:cNvSpPr/>
            <p:nvPr/>
          </p:nvSpPr>
          <p:spPr>
            <a:xfrm>
              <a:off x="1623912" y="4701538"/>
              <a:ext cx="578177" cy="338847"/>
            </a:xfrm>
            <a:custGeom>
              <a:avLst/>
              <a:gdLst/>
              <a:ahLst/>
              <a:cxnLst/>
              <a:rect l="l" t="t" r="r" b="b"/>
              <a:pathLst>
                <a:path w="3126" h="1832" extrusionOk="0">
                  <a:moveTo>
                    <a:pt x="2951" y="0"/>
                  </a:moveTo>
                  <a:cubicBezTo>
                    <a:pt x="2951" y="0"/>
                    <a:pt x="1397" y="451"/>
                    <a:pt x="310" y="552"/>
                  </a:cubicBezTo>
                  <a:cubicBezTo>
                    <a:pt x="201" y="570"/>
                    <a:pt x="101" y="570"/>
                    <a:pt x="1" y="578"/>
                  </a:cubicBezTo>
                  <a:lnTo>
                    <a:pt x="1" y="1831"/>
                  </a:lnTo>
                  <a:cubicBezTo>
                    <a:pt x="1" y="1831"/>
                    <a:pt x="217" y="1823"/>
                    <a:pt x="552" y="1789"/>
                  </a:cubicBezTo>
                  <a:lnTo>
                    <a:pt x="552" y="937"/>
                  </a:lnTo>
                  <a:cubicBezTo>
                    <a:pt x="1330" y="921"/>
                    <a:pt x="2524" y="628"/>
                    <a:pt x="3125" y="469"/>
                  </a:cubicBezTo>
                  <a:lnTo>
                    <a:pt x="29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98"/>
            <p:cNvSpPr/>
            <p:nvPr/>
          </p:nvSpPr>
          <p:spPr>
            <a:xfrm>
              <a:off x="962675" y="4701538"/>
              <a:ext cx="610730" cy="338847"/>
            </a:xfrm>
            <a:custGeom>
              <a:avLst/>
              <a:gdLst/>
              <a:ahLst/>
              <a:cxnLst/>
              <a:rect l="l" t="t" r="r" b="b"/>
              <a:pathLst>
                <a:path w="3302" h="1832" extrusionOk="0">
                  <a:moveTo>
                    <a:pt x="351" y="0"/>
                  </a:moveTo>
                  <a:lnTo>
                    <a:pt x="0" y="921"/>
                  </a:lnTo>
                  <a:cubicBezTo>
                    <a:pt x="1161" y="1747"/>
                    <a:pt x="3301" y="1831"/>
                    <a:pt x="3301" y="1831"/>
                  </a:cubicBezTo>
                  <a:lnTo>
                    <a:pt x="3301" y="578"/>
                  </a:lnTo>
                  <a:cubicBezTo>
                    <a:pt x="2230" y="544"/>
                    <a:pt x="351" y="0"/>
                    <a:pt x="3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98"/>
            <p:cNvSpPr/>
            <p:nvPr/>
          </p:nvSpPr>
          <p:spPr>
            <a:xfrm>
              <a:off x="1027597" y="4701538"/>
              <a:ext cx="545810" cy="106907"/>
            </a:xfrm>
            <a:custGeom>
              <a:avLst/>
              <a:gdLst/>
              <a:ahLst/>
              <a:cxnLst/>
              <a:rect l="l" t="t" r="r" b="b"/>
              <a:pathLst>
                <a:path w="2951" h="578" extrusionOk="0">
                  <a:moveTo>
                    <a:pt x="0" y="0"/>
                  </a:moveTo>
                  <a:cubicBezTo>
                    <a:pt x="0" y="0"/>
                    <a:pt x="1879" y="544"/>
                    <a:pt x="2950" y="578"/>
                  </a:cubicBezTo>
                  <a:cubicBezTo>
                    <a:pt x="1879" y="544"/>
                    <a:pt x="16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98"/>
            <p:cNvSpPr/>
            <p:nvPr/>
          </p:nvSpPr>
          <p:spPr>
            <a:xfrm>
              <a:off x="962675" y="4701538"/>
              <a:ext cx="610730" cy="248956"/>
            </a:xfrm>
            <a:custGeom>
              <a:avLst/>
              <a:gdLst/>
              <a:ahLst/>
              <a:cxnLst/>
              <a:rect l="l" t="t" r="r" b="b"/>
              <a:pathLst>
                <a:path w="3302" h="1346" extrusionOk="0">
                  <a:moveTo>
                    <a:pt x="351" y="0"/>
                  </a:moveTo>
                  <a:lnTo>
                    <a:pt x="0" y="921"/>
                  </a:lnTo>
                  <a:cubicBezTo>
                    <a:pt x="243" y="1095"/>
                    <a:pt x="534" y="1237"/>
                    <a:pt x="835" y="1346"/>
                  </a:cubicBezTo>
                  <a:lnTo>
                    <a:pt x="1111" y="620"/>
                  </a:lnTo>
                  <a:cubicBezTo>
                    <a:pt x="1111" y="620"/>
                    <a:pt x="2280" y="961"/>
                    <a:pt x="3301" y="1121"/>
                  </a:cubicBezTo>
                  <a:lnTo>
                    <a:pt x="3301" y="578"/>
                  </a:lnTo>
                  <a:cubicBezTo>
                    <a:pt x="2230" y="544"/>
                    <a:pt x="367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98"/>
            <p:cNvSpPr/>
            <p:nvPr/>
          </p:nvSpPr>
          <p:spPr>
            <a:xfrm>
              <a:off x="1855853" y="4704867"/>
              <a:ext cx="120777" cy="352534"/>
            </a:xfrm>
            <a:custGeom>
              <a:avLst/>
              <a:gdLst/>
              <a:ahLst/>
              <a:cxnLst/>
              <a:rect l="l" t="t" r="r" b="b"/>
              <a:pathLst>
                <a:path w="653" h="1906" extrusionOk="0">
                  <a:moveTo>
                    <a:pt x="135" y="0"/>
                  </a:moveTo>
                  <a:lnTo>
                    <a:pt x="0" y="40"/>
                  </a:lnTo>
                  <a:lnTo>
                    <a:pt x="518" y="1905"/>
                  </a:lnTo>
                  <a:lnTo>
                    <a:pt x="652" y="187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98"/>
            <p:cNvSpPr/>
            <p:nvPr/>
          </p:nvSpPr>
          <p:spPr>
            <a:xfrm>
              <a:off x="2027497" y="4656593"/>
              <a:ext cx="152960" cy="345135"/>
            </a:xfrm>
            <a:custGeom>
              <a:avLst/>
              <a:gdLst/>
              <a:ahLst/>
              <a:cxnLst/>
              <a:rect l="l" t="t" r="r" b="b"/>
              <a:pathLst>
                <a:path w="827" h="1866" extrusionOk="0">
                  <a:moveTo>
                    <a:pt x="133" y="0"/>
                  </a:moveTo>
                  <a:lnTo>
                    <a:pt x="1" y="51"/>
                  </a:lnTo>
                  <a:lnTo>
                    <a:pt x="693" y="1865"/>
                  </a:lnTo>
                  <a:lnTo>
                    <a:pt x="827" y="1815"/>
                  </a:lnTo>
                  <a:lnTo>
                    <a:pt x="1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98"/>
            <p:cNvSpPr/>
            <p:nvPr/>
          </p:nvSpPr>
          <p:spPr>
            <a:xfrm>
              <a:off x="1212928" y="4704867"/>
              <a:ext cx="120777" cy="352534"/>
            </a:xfrm>
            <a:custGeom>
              <a:avLst/>
              <a:gdLst/>
              <a:ahLst/>
              <a:cxnLst/>
              <a:rect l="l" t="t" r="r" b="b"/>
              <a:pathLst>
                <a:path w="653" h="1906" extrusionOk="0">
                  <a:moveTo>
                    <a:pt x="518" y="0"/>
                  </a:moveTo>
                  <a:lnTo>
                    <a:pt x="1" y="1871"/>
                  </a:lnTo>
                  <a:lnTo>
                    <a:pt x="133" y="1905"/>
                  </a:lnTo>
                  <a:lnTo>
                    <a:pt x="653" y="40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98"/>
            <p:cNvSpPr/>
            <p:nvPr/>
          </p:nvSpPr>
          <p:spPr>
            <a:xfrm>
              <a:off x="1008916" y="4656593"/>
              <a:ext cx="153145" cy="345135"/>
            </a:xfrm>
            <a:custGeom>
              <a:avLst/>
              <a:gdLst/>
              <a:ahLst/>
              <a:cxnLst/>
              <a:rect l="l" t="t" r="r" b="b"/>
              <a:pathLst>
                <a:path w="828" h="1866" extrusionOk="0">
                  <a:moveTo>
                    <a:pt x="695" y="0"/>
                  </a:moveTo>
                  <a:lnTo>
                    <a:pt x="1" y="1815"/>
                  </a:lnTo>
                  <a:lnTo>
                    <a:pt x="133" y="1865"/>
                  </a:lnTo>
                  <a:lnTo>
                    <a:pt x="827" y="51"/>
                  </a:lnTo>
                  <a:lnTo>
                    <a:pt x="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98"/>
            <p:cNvSpPr/>
            <p:nvPr/>
          </p:nvSpPr>
          <p:spPr>
            <a:xfrm>
              <a:off x="-1012525" y="5053886"/>
              <a:ext cx="2057282" cy="321645"/>
            </a:xfrm>
            <a:custGeom>
              <a:avLst/>
              <a:gdLst/>
              <a:ahLst/>
              <a:cxnLst/>
              <a:rect l="l" t="t" r="r" b="b"/>
              <a:pathLst>
                <a:path w="11123" h="1739" extrusionOk="0">
                  <a:moveTo>
                    <a:pt x="11122" y="0"/>
                  </a:moveTo>
                  <a:lnTo>
                    <a:pt x="1" y="510"/>
                  </a:lnTo>
                  <a:lnTo>
                    <a:pt x="1" y="1230"/>
                  </a:lnTo>
                  <a:lnTo>
                    <a:pt x="11122" y="1739"/>
                  </a:lnTo>
                  <a:lnTo>
                    <a:pt x="111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FB62B2F-9B21-ED2C-A85A-0388C46042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6462064"/>
              </p:ext>
            </p:extLst>
          </p:nvPr>
        </p:nvGraphicFramePr>
        <p:xfrm>
          <a:off x="3069396" y="2215907"/>
          <a:ext cx="5362079" cy="1483360"/>
        </p:xfrm>
        <a:graphic>
          <a:graphicData uri="http://schemas.openxmlformats.org/drawingml/2006/table">
            <a:tbl>
              <a:tblPr firstRow="1" bandRow="1">
                <a:tableStyleId>{8F8FCA73-A006-407E-AFF5-3FBE6DC75DCC}</a:tableStyleId>
              </a:tblPr>
              <a:tblGrid>
                <a:gridCol w="5362079">
                  <a:extLst>
                    <a:ext uri="{9D8B030D-6E8A-4147-A177-3AD203B41FA5}">
                      <a16:colId xmlns:a16="http://schemas.microsoft.com/office/drawing/2014/main" val="3516589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accent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Multiple time zone 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415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Reservation detailed dashboard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68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Social media Login- Google, Facebook </a:t>
                      </a:r>
                      <a:r>
                        <a:rPr lang="en-US" dirty="0" err="1">
                          <a:solidFill>
                            <a:schemeClr val="accent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etc</a:t>
                      </a:r>
                      <a:endParaRPr lang="en-US" dirty="0">
                        <a:solidFill>
                          <a:schemeClr val="accent1"/>
                        </a:solidFill>
                        <a:latin typeface="Lato" panose="020F0502020204030203" pitchFamily="34" charset="0"/>
                        <a:ea typeface="Lato" panose="020F0502020204030203" pitchFamily="34" charset="0"/>
                        <a:cs typeface="Lato" panose="020F050202020403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8038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1"/>
                          </a:solidFill>
                          <a:latin typeface="Lato" panose="020F0502020204030203" pitchFamily="34" charset="0"/>
                          <a:ea typeface="Lato" panose="020F0502020204030203" pitchFamily="34" charset="0"/>
                          <a:cs typeface="Lato" panose="020F0502020204030203" pitchFamily="34" charset="0"/>
                        </a:rPr>
                        <a:t>Notifications when flights available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75517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7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95"/>
          <p:cNvSpPr/>
          <p:nvPr/>
        </p:nvSpPr>
        <p:spPr>
          <a:xfrm>
            <a:off x="6325375" y="1874425"/>
            <a:ext cx="2361600" cy="19452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30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/>
          </a:p>
        </p:txBody>
      </p:sp>
      <p:sp>
        <p:nvSpPr>
          <p:cNvPr id="1603" name="Google Shape;1603;p95"/>
          <p:cNvSpPr/>
          <p:nvPr/>
        </p:nvSpPr>
        <p:spPr>
          <a:xfrm>
            <a:off x="459375" y="1874425"/>
            <a:ext cx="2361600" cy="19452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30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0"/>
          </a:p>
        </p:txBody>
      </p:sp>
      <p:sp>
        <p:nvSpPr>
          <p:cNvPr id="1604" name="Google Shape;1604;p95"/>
          <p:cNvSpPr txBox="1">
            <a:spLocks noGrp="1"/>
          </p:cNvSpPr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STATISTICS THIS YEAR</a:t>
            </a:r>
            <a:endParaRPr/>
          </a:p>
        </p:txBody>
      </p:sp>
      <p:sp>
        <p:nvSpPr>
          <p:cNvPr id="1605" name="Google Shape;1605;p95"/>
          <p:cNvSpPr txBox="1">
            <a:spLocks noGrp="1"/>
          </p:cNvSpPr>
          <p:nvPr>
            <p:ph type="subTitle" idx="1"/>
          </p:nvPr>
        </p:nvSpPr>
        <p:spPr>
          <a:xfrm>
            <a:off x="714975" y="3269950"/>
            <a:ext cx="185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Passengers</a:t>
            </a:r>
            <a:endParaRPr/>
          </a:p>
        </p:txBody>
      </p:sp>
      <p:sp>
        <p:nvSpPr>
          <p:cNvPr id="1606" name="Google Shape;1606;p95"/>
          <p:cNvSpPr txBox="1">
            <a:spLocks noGrp="1"/>
          </p:cNvSpPr>
          <p:nvPr>
            <p:ph type="title" idx="6"/>
          </p:nvPr>
        </p:nvSpPr>
        <p:spPr>
          <a:xfrm>
            <a:off x="6580975" y="2888850"/>
            <a:ext cx="1850400" cy="4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BILLION</a:t>
            </a:r>
            <a:endParaRPr/>
          </a:p>
        </p:txBody>
      </p:sp>
      <p:sp>
        <p:nvSpPr>
          <p:cNvPr id="1607" name="Google Shape;1607;p95"/>
          <p:cNvSpPr txBox="1">
            <a:spLocks noGrp="1"/>
          </p:cNvSpPr>
          <p:nvPr>
            <p:ph type="title" idx="4"/>
          </p:nvPr>
        </p:nvSpPr>
        <p:spPr>
          <a:xfrm>
            <a:off x="714975" y="2888850"/>
            <a:ext cx="1850400" cy="4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TRILLION</a:t>
            </a:r>
            <a:endParaRPr/>
          </a:p>
        </p:txBody>
      </p:sp>
      <p:sp>
        <p:nvSpPr>
          <p:cNvPr id="1608" name="Google Shape;1608;p95"/>
          <p:cNvSpPr txBox="1">
            <a:spLocks noGrp="1"/>
          </p:cNvSpPr>
          <p:nvPr>
            <p:ph type="title" idx="2"/>
          </p:nvPr>
        </p:nvSpPr>
        <p:spPr>
          <a:xfrm>
            <a:off x="860925" y="2019275"/>
            <a:ext cx="1558500" cy="8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62+</a:t>
            </a:r>
            <a:endParaRPr/>
          </a:p>
        </p:txBody>
      </p:sp>
      <p:sp>
        <p:nvSpPr>
          <p:cNvPr id="1609" name="Google Shape;1609;p95"/>
          <p:cNvSpPr txBox="1">
            <a:spLocks noGrp="1"/>
          </p:cNvSpPr>
          <p:nvPr>
            <p:ph type="title" idx="3"/>
          </p:nvPr>
        </p:nvSpPr>
        <p:spPr>
          <a:xfrm>
            <a:off x="6726925" y="2019275"/>
            <a:ext cx="1558500" cy="8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3+</a:t>
            </a:r>
            <a:endParaRPr/>
          </a:p>
        </p:txBody>
      </p:sp>
      <p:sp>
        <p:nvSpPr>
          <p:cNvPr id="1610" name="Google Shape;1610;p95"/>
          <p:cNvSpPr txBox="1">
            <a:spLocks noGrp="1"/>
          </p:cNvSpPr>
          <p:nvPr>
            <p:ph type="subTitle" idx="5"/>
          </p:nvPr>
        </p:nvSpPr>
        <p:spPr>
          <a:xfrm>
            <a:off x="6580975" y="3269950"/>
            <a:ext cx="1850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Dollars in global GDP</a:t>
            </a:r>
            <a:endParaRPr/>
          </a:p>
        </p:txBody>
      </p:sp>
      <p:grpSp>
        <p:nvGrpSpPr>
          <p:cNvPr id="1611" name="Google Shape;1611;p95"/>
          <p:cNvGrpSpPr/>
          <p:nvPr/>
        </p:nvGrpSpPr>
        <p:grpSpPr>
          <a:xfrm>
            <a:off x="2326325" y="3035317"/>
            <a:ext cx="4085897" cy="1221044"/>
            <a:chOff x="2326325" y="3035317"/>
            <a:chExt cx="4085897" cy="1221044"/>
          </a:xfrm>
        </p:grpSpPr>
        <p:sp>
          <p:nvSpPr>
            <p:cNvPr id="1612" name="Google Shape;1612;p95"/>
            <p:cNvSpPr/>
            <p:nvPr/>
          </p:nvSpPr>
          <p:spPr>
            <a:xfrm>
              <a:off x="5839342" y="3080914"/>
              <a:ext cx="572248" cy="1149087"/>
            </a:xfrm>
            <a:custGeom>
              <a:avLst/>
              <a:gdLst/>
              <a:ahLst/>
              <a:cxnLst/>
              <a:rect l="l" t="t" r="r" b="b"/>
              <a:pathLst>
                <a:path w="7229" h="14516" extrusionOk="0">
                  <a:moveTo>
                    <a:pt x="5297" y="4639"/>
                  </a:moveTo>
                  <a:lnTo>
                    <a:pt x="5030" y="4003"/>
                  </a:lnTo>
                  <a:cubicBezTo>
                    <a:pt x="5030" y="4003"/>
                    <a:pt x="5115" y="3694"/>
                    <a:pt x="5139" y="3560"/>
                  </a:cubicBezTo>
                  <a:cubicBezTo>
                    <a:pt x="5165" y="3436"/>
                    <a:pt x="5297" y="3267"/>
                    <a:pt x="5315" y="3259"/>
                  </a:cubicBezTo>
                  <a:cubicBezTo>
                    <a:pt x="5331" y="3259"/>
                    <a:pt x="5682" y="3376"/>
                    <a:pt x="5766" y="3410"/>
                  </a:cubicBezTo>
                  <a:cubicBezTo>
                    <a:pt x="5841" y="3452"/>
                    <a:pt x="5957" y="3502"/>
                    <a:pt x="5957" y="3502"/>
                  </a:cubicBezTo>
                  <a:cubicBezTo>
                    <a:pt x="5957" y="3502"/>
                    <a:pt x="5975" y="3610"/>
                    <a:pt x="5983" y="3652"/>
                  </a:cubicBezTo>
                  <a:cubicBezTo>
                    <a:pt x="5991" y="3694"/>
                    <a:pt x="6083" y="3726"/>
                    <a:pt x="6125" y="3737"/>
                  </a:cubicBezTo>
                  <a:cubicBezTo>
                    <a:pt x="6168" y="3753"/>
                    <a:pt x="6258" y="3710"/>
                    <a:pt x="6258" y="3710"/>
                  </a:cubicBezTo>
                  <a:cubicBezTo>
                    <a:pt x="6258" y="3710"/>
                    <a:pt x="6176" y="3911"/>
                    <a:pt x="5883" y="4170"/>
                  </a:cubicBezTo>
                  <a:cubicBezTo>
                    <a:pt x="5582" y="4428"/>
                    <a:pt x="5297" y="4639"/>
                    <a:pt x="5297" y="4639"/>
                  </a:cubicBezTo>
                  <a:close/>
                  <a:moveTo>
                    <a:pt x="1746" y="1188"/>
                  </a:moveTo>
                  <a:lnTo>
                    <a:pt x="1756" y="1188"/>
                  </a:lnTo>
                  <a:cubicBezTo>
                    <a:pt x="1756" y="1188"/>
                    <a:pt x="1746" y="1330"/>
                    <a:pt x="1838" y="1521"/>
                  </a:cubicBezTo>
                  <a:cubicBezTo>
                    <a:pt x="1938" y="1705"/>
                    <a:pt x="2014" y="1671"/>
                    <a:pt x="2038" y="1697"/>
                  </a:cubicBezTo>
                  <a:cubicBezTo>
                    <a:pt x="2072" y="1721"/>
                    <a:pt x="2089" y="1731"/>
                    <a:pt x="2107" y="1831"/>
                  </a:cubicBezTo>
                  <a:cubicBezTo>
                    <a:pt x="2123" y="1932"/>
                    <a:pt x="2131" y="2014"/>
                    <a:pt x="2131" y="2040"/>
                  </a:cubicBezTo>
                  <a:cubicBezTo>
                    <a:pt x="2123" y="2072"/>
                    <a:pt x="2157" y="2082"/>
                    <a:pt x="2207" y="2082"/>
                  </a:cubicBezTo>
                  <a:cubicBezTo>
                    <a:pt x="2247" y="2082"/>
                    <a:pt x="2315" y="2064"/>
                    <a:pt x="2315" y="2064"/>
                  </a:cubicBezTo>
                  <a:cubicBezTo>
                    <a:pt x="2315" y="2064"/>
                    <a:pt x="2365" y="2140"/>
                    <a:pt x="2365" y="2172"/>
                  </a:cubicBezTo>
                  <a:cubicBezTo>
                    <a:pt x="2357" y="2206"/>
                    <a:pt x="2365" y="2222"/>
                    <a:pt x="2397" y="2232"/>
                  </a:cubicBezTo>
                  <a:cubicBezTo>
                    <a:pt x="2431" y="2240"/>
                    <a:pt x="2508" y="2232"/>
                    <a:pt x="2508" y="2232"/>
                  </a:cubicBezTo>
                  <a:cubicBezTo>
                    <a:pt x="2508" y="2232"/>
                    <a:pt x="2508" y="2291"/>
                    <a:pt x="2540" y="2307"/>
                  </a:cubicBezTo>
                  <a:cubicBezTo>
                    <a:pt x="2574" y="2323"/>
                    <a:pt x="2608" y="2307"/>
                    <a:pt x="2658" y="2315"/>
                  </a:cubicBezTo>
                  <a:cubicBezTo>
                    <a:pt x="2708" y="2323"/>
                    <a:pt x="2724" y="2441"/>
                    <a:pt x="2816" y="2441"/>
                  </a:cubicBezTo>
                  <a:cubicBezTo>
                    <a:pt x="2909" y="2449"/>
                    <a:pt x="3059" y="2222"/>
                    <a:pt x="3075" y="2190"/>
                  </a:cubicBezTo>
                  <a:cubicBezTo>
                    <a:pt x="3091" y="2164"/>
                    <a:pt x="3159" y="2114"/>
                    <a:pt x="3234" y="2114"/>
                  </a:cubicBezTo>
                  <a:cubicBezTo>
                    <a:pt x="3234" y="2148"/>
                    <a:pt x="3368" y="2182"/>
                    <a:pt x="3368" y="2206"/>
                  </a:cubicBezTo>
                  <a:cubicBezTo>
                    <a:pt x="3368" y="2265"/>
                    <a:pt x="3234" y="2423"/>
                    <a:pt x="3234" y="2507"/>
                  </a:cubicBezTo>
                  <a:cubicBezTo>
                    <a:pt x="3234" y="2599"/>
                    <a:pt x="3318" y="2708"/>
                    <a:pt x="3292" y="2774"/>
                  </a:cubicBezTo>
                  <a:cubicBezTo>
                    <a:pt x="3099" y="3185"/>
                    <a:pt x="2740" y="3544"/>
                    <a:pt x="2967" y="3869"/>
                  </a:cubicBezTo>
                  <a:cubicBezTo>
                    <a:pt x="3083" y="4045"/>
                    <a:pt x="3210" y="4128"/>
                    <a:pt x="3210" y="4128"/>
                  </a:cubicBezTo>
                  <a:lnTo>
                    <a:pt x="3210" y="4262"/>
                  </a:lnTo>
                  <a:lnTo>
                    <a:pt x="3210" y="4288"/>
                  </a:lnTo>
                  <a:cubicBezTo>
                    <a:pt x="3049" y="4320"/>
                    <a:pt x="2909" y="4346"/>
                    <a:pt x="2909" y="4346"/>
                  </a:cubicBezTo>
                  <a:cubicBezTo>
                    <a:pt x="2909" y="4370"/>
                    <a:pt x="2365" y="4497"/>
                    <a:pt x="2339" y="4505"/>
                  </a:cubicBezTo>
                  <a:cubicBezTo>
                    <a:pt x="2247" y="4513"/>
                    <a:pt x="2165" y="4513"/>
                    <a:pt x="2097" y="4513"/>
                  </a:cubicBezTo>
                  <a:cubicBezTo>
                    <a:pt x="2089" y="4497"/>
                    <a:pt x="2081" y="4489"/>
                    <a:pt x="2072" y="4489"/>
                  </a:cubicBezTo>
                  <a:lnTo>
                    <a:pt x="1996" y="4489"/>
                  </a:lnTo>
                  <a:lnTo>
                    <a:pt x="1996" y="4505"/>
                  </a:lnTo>
                  <a:cubicBezTo>
                    <a:pt x="1980" y="4497"/>
                    <a:pt x="1964" y="4497"/>
                    <a:pt x="1956" y="4489"/>
                  </a:cubicBezTo>
                  <a:cubicBezTo>
                    <a:pt x="1956" y="4489"/>
                    <a:pt x="1946" y="4489"/>
                    <a:pt x="1938" y="4478"/>
                  </a:cubicBezTo>
                  <a:cubicBezTo>
                    <a:pt x="1930" y="4378"/>
                    <a:pt x="1906" y="4254"/>
                    <a:pt x="1872" y="4196"/>
                  </a:cubicBezTo>
                  <a:cubicBezTo>
                    <a:pt x="1822" y="4112"/>
                    <a:pt x="1595" y="3795"/>
                    <a:pt x="1595" y="3795"/>
                  </a:cubicBezTo>
                  <a:cubicBezTo>
                    <a:pt x="1595" y="3795"/>
                    <a:pt x="1587" y="3787"/>
                    <a:pt x="1579" y="3795"/>
                  </a:cubicBezTo>
                  <a:cubicBezTo>
                    <a:pt x="1579" y="3803"/>
                    <a:pt x="1587" y="3827"/>
                    <a:pt x="1579" y="3827"/>
                  </a:cubicBezTo>
                  <a:cubicBezTo>
                    <a:pt x="1545" y="3837"/>
                    <a:pt x="1545" y="3887"/>
                    <a:pt x="1571" y="3937"/>
                  </a:cubicBezTo>
                  <a:lnTo>
                    <a:pt x="1395" y="3668"/>
                  </a:lnTo>
                  <a:lnTo>
                    <a:pt x="861" y="3702"/>
                  </a:lnTo>
                  <a:lnTo>
                    <a:pt x="819" y="3726"/>
                  </a:lnTo>
                  <a:lnTo>
                    <a:pt x="1062" y="4027"/>
                  </a:lnTo>
                  <a:cubicBezTo>
                    <a:pt x="1036" y="4128"/>
                    <a:pt x="1012" y="4246"/>
                    <a:pt x="1020" y="4278"/>
                  </a:cubicBezTo>
                  <a:cubicBezTo>
                    <a:pt x="1044" y="4320"/>
                    <a:pt x="1144" y="4547"/>
                    <a:pt x="1144" y="4547"/>
                  </a:cubicBezTo>
                  <a:cubicBezTo>
                    <a:pt x="1144" y="4547"/>
                    <a:pt x="1154" y="4639"/>
                    <a:pt x="1170" y="4697"/>
                  </a:cubicBezTo>
                  <a:cubicBezTo>
                    <a:pt x="1194" y="4747"/>
                    <a:pt x="1270" y="4739"/>
                    <a:pt x="1387" y="4755"/>
                  </a:cubicBezTo>
                  <a:cubicBezTo>
                    <a:pt x="1495" y="4771"/>
                    <a:pt x="1764" y="4872"/>
                    <a:pt x="1856" y="4890"/>
                  </a:cubicBezTo>
                  <a:cubicBezTo>
                    <a:pt x="1896" y="4898"/>
                    <a:pt x="1938" y="4906"/>
                    <a:pt x="1988" y="4914"/>
                  </a:cubicBezTo>
                  <a:lnTo>
                    <a:pt x="1980" y="4922"/>
                  </a:lnTo>
                  <a:cubicBezTo>
                    <a:pt x="1988" y="4948"/>
                    <a:pt x="2022" y="4964"/>
                    <a:pt x="2072" y="4964"/>
                  </a:cubicBezTo>
                  <a:cubicBezTo>
                    <a:pt x="2123" y="4964"/>
                    <a:pt x="2157" y="4940"/>
                    <a:pt x="2157" y="4914"/>
                  </a:cubicBezTo>
                  <a:lnTo>
                    <a:pt x="2157" y="4906"/>
                  </a:lnTo>
                  <a:cubicBezTo>
                    <a:pt x="2307" y="4890"/>
                    <a:pt x="2925" y="4906"/>
                    <a:pt x="3149" y="4898"/>
                  </a:cubicBezTo>
                  <a:lnTo>
                    <a:pt x="3192" y="4898"/>
                  </a:lnTo>
                  <a:cubicBezTo>
                    <a:pt x="3192" y="5072"/>
                    <a:pt x="3183" y="5222"/>
                    <a:pt x="3183" y="5265"/>
                  </a:cubicBezTo>
                  <a:cubicBezTo>
                    <a:pt x="3183" y="5349"/>
                    <a:pt x="3183" y="5499"/>
                    <a:pt x="3133" y="5716"/>
                  </a:cubicBezTo>
                  <a:cubicBezTo>
                    <a:pt x="3083" y="5932"/>
                    <a:pt x="3125" y="6109"/>
                    <a:pt x="3125" y="6167"/>
                  </a:cubicBezTo>
                  <a:cubicBezTo>
                    <a:pt x="3125" y="6233"/>
                    <a:pt x="3075" y="6344"/>
                    <a:pt x="3049" y="6452"/>
                  </a:cubicBezTo>
                  <a:cubicBezTo>
                    <a:pt x="3025" y="6552"/>
                    <a:pt x="2949" y="6769"/>
                    <a:pt x="2841" y="7236"/>
                  </a:cubicBezTo>
                  <a:cubicBezTo>
                    <a:pt x="2740" y="7705"/>
                    <a:pt x="2415" y="8808"/>
                    <a:pt x="2415" y="8808"/>
                  </a:cubicBezTo>
                  <a:lnTo>
                    <a:pt x="2131" y="8800"/>
                  </a:lnTo>
                  <a:lnTo>
                    <a:pt x="2006" y="8658"/>
                  </a:lnTo>
                  <a:lnTo>
                    <a:pt x="1856" y="8582"/>
                  </a:lnTo>
                  <a:cubicBezTo>
                    <a:pt x="1856" y="8582"/>
                    <a:pt x="1730" y="8515"/>
                    <a:pt x="1595" y="8557"/>
                  </a:cubicBezTo>
                  <a:cubicBezTo>
                    <a:pt x="1471" y="8600"/>
                    <a:pt x="1563" y="8658"/>
                    <a:pt x="1545" y="8724"/>
                  </a:cubicBezTo>
                  <a:cubicBezTo>
                    <a:pt x="1537" y="8782"/>
                    <a:pt x="1513" y="8732"/>
                    <a:pt x="1371" y="8708"/>
                  </a:cubicBezTo>
                  <a:cubicBezTo>
                    <a:pt x="1228" y="8682"/>
                    <a:pt x="619" y="8832"/>
                    <a:pt x="603" y="8808"/>
                  </a:cubicBezTo>
                  <a:cubicBezTo>
                    <a:pt x="593" y="8774"/>
                    <a:pt x="560" y="8808"/>
                    <a:pt x="492" y="8832"/>
                  </a:cubicBezTo>
                  <a:cubicBezTo>
                    <a:pt x="434" y="8858"/>
                    <a:pt x="368" y="9418"/>
                    <a:pt x="342" y="9484"/>
                  </a:cubicBezTo>
                  <a:cubicBezTo>
                    <a:pt x="318" y="9552"/>
                    <a:pt x="310" y="9552"/>
                    <a:pt x="260" y="9676"/>
                  </a:cubicBezTo>
                  <a:cubicBezTo>
                    <a:pt x="209" y="9793"/>
                    <a:pt x="318" y="9719"/>
                    <a:pt x="318" y="9719"/>
                  </a:cubicBezTo>
                  <a:lnTo>
                    <a:pt x="252" y="10412"/>
                  </a:lnTo>
                  <a:cubicBezTo>
                    <a:pt x="252" y="10412"/>
                    <a:pt x="151" y="10420"/>
                    <a:pt x="75" y="10513"/>
                  </a:cubicBezTo>
                  <a:cubicBezTo>
                    <a:pt x="1" y="10605"/>
                    <a:pt x="125" y="13001"/>
                    <a:pt x="151" y="13244"/>
                  </a:cubicBezTo>
                  <a:cubicBezTo>
                    <a:pt x="175" y="13487"/>
                    <a:pt x="685" y="14054"/>
                    <a:pt x="953" y="14130"/>
                  </a:cubicBezTo>
                  <a:cubicBezTo>
                    <a:pt x="1220" y="14215"/>
                    <a:pt x="1154" y="14146"/>
                    <a:pt x="1395" y="14146"/>
                  </a:cubicBezTo>
                  <a:cubicBezTo>
                    <a:pt x="1637" y="14146"/>
                    <a:pt x="2666" y="14223"/>
                    <a:pt x="2859" y="14146"/>
                  </a:cubicBezTo>
                  <a:cubicBezTo>
                    <a:pt x="3049" y="14072"/>
                    <a:pt x="3049" y="13864"/>
                    <a:pt x="3049" y="13864"/>
                  </a:cubicBezTo>
                  <a:cubicBezTo>
                    <a:pt x="3049" y="13864"/>
                    <a:pt x="3133" y="13814"/>
                    <a:pt x="3276" y="13687"/>
                  </a:cubicBezTo>
                  <a:cubicBezTo>
                    <a:pt x="3418" y="13563"/>
                    <a:pt x="3492" y="13545"/>
                    <a:pt x="3560" y="13463"/>
                  </a:cubicBezTo>
                  <a:cubicBezTo>
                    <a:pt x="3619" y="13370"/>
                    <a:pt x="3476" y="13270"/>
                    <a:pt x="3492" y="12911"/>
                  </a:cubicBezTo>
                  <a:cubicBezTo>
                    <a:pt x="3510" y="12560"/>
                    <a:pt x="3534" y="12199"/>
                    <a:pt x="3510" y="11808"/>
                  </a:cubicBezTo>
                  <a:cubicBezTo>
                    <a:pt x="3476" y="11415"/>
                    <a:pt x="3585" y="10579"/>
                    <a:pt x="3418" y="10120"/>
                  </a:cubicBezTo>
                  <a:cubicBezTo>
                    <a:pt x="3250" y="9660"/>
                    <a:pt x="3200" y="9584"/>
                    <a:pt x="3200" y="9584"/>
                  </a:cubicBezTo>
                  <a:lnTo>
                    <a:pt x="3334" y="9368"/>
                  </a:lnTo>
                  <a:lnTo>
                    <a:pt x="3442" y="9267"/>
                  </a:lnTo>
                  <a:cubicBezTo>
                    <a:pt x="3577" y="9141"/>
                    <a:pt x="4036" y="8130"/>
                    <a:pt x="4144" y="7938"/>
                  </a:cubicBezTo>
                  <a:cubicBezTo>
                    <a:pt x="4144" y="7938"/>
                    <a:pt x="4445" y="9602"/>
                    <a:pt x="4453" y="9703"/>
                  </a:cubicBezTo>
                  <a:cubicBezTo>
                    <a:pt x="4463" y="9793"/>
                    <a:pt x="4537" y="9893"/>
                    <a:pt x="4537" y="9893"/>
                  </a:cubicBezTo>
                  <a:cubicBezTo>
                    <a:pt x="4537" y="9893"/>
                    <a:pt x="4537" y="9919"/>
                    <a:pt x="4545" y="10003"/>
                  </a:cubicBezTo>
                  <a:cubicBezTo>
                    <a:pt x="4553" y="10086"/>
                    <a:pt x="4788" y="10529"/>
                    <a:pt x="4788" y="10529"/>
                  </a:cubicBezTo>
                  <a:cubicBezTo>
                    <a:pt x="4788" y="10529"/>
                    <a:pt x="4754" y="12133"/>
                    <a:pt x="4671" y="12693"/>
                  </a:cubicBezTo>
                  <a:cubicBezTo>
                    <a:pt x="4595" y="13252"/>
                    <a:pt x="4479" y="13386"/>
                    <a:pt x="4479" y="13386"/>
                  </a:cubicBezTo>
                  <a:cubicBezTo>
                    <a:pt x="4479" y="13386"/>
                    <a:pt x="4453" y="13386"/>
                    <a:pt x="4421" y="13402"/>
                  </a:cubicBezTo>
                  <a:cubicBezTo>
                    <a:pt x="4395" y="13421"/>
                    <a:pt x="4329" y="13553"/>
                    <a:pt x="4294" y="13579"/>
                  </a:cubicBezTo>
                  <a:cubicBezTo>
                    <a:pt x="4262" y="13595"/>
                    <a:pt x="4220" y="13637"/>
                    <a:pt x="4170" y="13687"/>
                  </a:cubicBezTo>
                  <a:cubicBezTo>
                    <a:pt x="4112" y="13745"/>
                    <a:pt x="4062" y="13838"/>
                    <a:pt x="4036" y="13864"/>
                  </a:cubicBezTo>
                  <a:cubicBezTo>
                    <a:pt x="4020" y="13888"/>
                    <a:pt x="3994" y="13922"/>
                    <a:pt x="3911" y="14004"/>
                  </a:cubicBezTo>
                  <a:cubicBezTo>
                    <a:pt x="3827" y="14088"/>
                    <a:pt x="3611" y="14154"/>
                    <a:pt x="3585" y="14289"/>
                  </a:cubicBezTo>
                  <a:cubicBezTo>
                    <a:pt x="3560" y="14415"/>
                    <a:pt x="3601" y="14447"/>
                    <a:pt x="3685" y="14481"/>
                  </a:cubicBezTo>
                  <a:cubicBezTo>
                    <a:pt x="3769" y="14515"/>
                    <a:pt x="4136" y="14497"/>
                    <a:pt x="4537" y="14439"/>
                  </a:cubicBezTo>
                  <a:cubicBezTo>
                    <a:pt x="4938" y="14381"/>
                    <a:pt x="4896" y="14305"/>
                    <a:pt x="5097" y="14239"/>
                  </a:cubicBezTo>
                  <a:cubicBezTo>
                    <a:pt x="5289" y="14181"/>
                    <a:pt x="5247" y="14173"/>
                    <a:pt x="5247" y="14173"/>
                  </a:cubicBezTo>
                  <a:cubicBezTo>
                    <a:pt x="5247" y="14173"/>
                    <a:pt x="5297" y="14104"/>
                    <a:pt x="5305" y="14022"/>
                  </a:cubicBezTo>
                  <a:cubicBezTo>
                    <a:pt x="5315" y="13946"/>
                    <a:pt x="5297" y="13988"/>
                    <a:pt x="5297" y="13946"/>
                  </a:cubicBezTo>
                  <a:cubicBezTo>
                    <a:pt x="5297" y="13914"/>
                    <a:pt x="5281" y="13830"/>
                    <a:pt x="5255" y="13745"/>
                  </a:cubicBezTo>
                  <a:cubicBezTo>
                    <a:pt x="5231" y="13663"/>
                    <a:pt x="5147" y="13521"/>
                    <a:pt x="5147" y="13521"/>
                  </a:cubicBezTo>
                  <a:cubicBezTo>
                    <a:pt x="5147" y="13521"/>
                    <a:pt x="5139" y="13463"/>
                    <a:pt x="5155" y="13294"/>
                  </a:cubicBezTo>
                  <a:cubicBezTo>
                    <a:pt x="5165" y="13136"/>
                    <a:pt x="5231" y="12951"/>
                    <a:pt x="5516" y="11949"/>
                  </a:cubicBezTo>
                  <a:cubicBezTo>
                    <a:pt x="5790" y="10938"/>
                    <a:pt x="5640" y="11172"/>
                    <a:pt x="5624" y="10671"/>
                  </a:cubicBezTo>
                  <a:cubicBezTo>
                    <a:pt x="5616" y="10170"/>
                    <a:pt x="5574" y="9911"/>
                    <a:pt x="5574" y="9911"/>
                  </a:cubicBezTo>
                  <a:cubicBezTo>
                    <a:pt x="5574" y="9911"/>
                    <a:pt x="5598" y="9827"/>
                    <a:pt x="5574" y="9692"/>
                  </a:cubicBezTo>
                  <a:cubicBezTo>
                    <a:pt x="5548" y="9568"/>
                    <a:pt x="5540" y="9101"/>
                    <a:pt x="5524" y="8850"/>
                  </a:cubicBezTo>
                  <a:cubicBezTo>
                    <a:pt x="5516" y="8590"/>
                    <a:pt x="5606" y="7497"/>
                    <a:pt x="5606" y="7497"/>
                  </a:cubicBezTo>
                  <a:cubicBezTo>
                    <a:pt x="5606" y="7497"/>
                    <a:pt x="6007" y="7497"/>
                    <a:pt x="6184" y="7479"/>
                  </a:cubicBezTo>
                  <a:cubicBezTo>
                    <a:pt x="6350" y="7463"/>
                    <a:pt x="6342" y="7412"/>
                    <a:pt x="6392" y="7362"/>
                  </a:cubicBezTo>
                  <a:cubicBezTo>
                    <a:pt x="6442" y="7312"/>
                    <a:pt x="6458" y="7312"/>
                    <a:pt x="6450" y="7262"/>
                  </a:cubicBezTo>
                  <a:cubicBezTo>
                    <a:pt x="6442" y="7204"/>
                    <a:pt x="6408" y="7096"/>
                    <a:pt x="6342" y="6885"/>
                  </a:cubicBezTo>
                  <a:cubicBezTo>
                    <a:pt x="6268" y="6676"/>
                    <a:pt x="6192" y="6626"/>
                    <a:pt x="6176" y="6568"/>
                  </a:cubicBezTo>
                  <a:cubicBezTo>
                    <a:pt x="6157" y="6510"/>
                    <a:pt x="6192" y="6476"/>
                    <a:pt x="6192" y="6476"/>
                  </a:cubicBezTo>
                  <a:cubicBezTo>
                    <a:pt x="6192" y="6476"/>
                    <a:pt x="6208" y="6502"/>
                    <a:pt x="6250" y="6476"/>
                  </a:cubicBezTo>
                  <a:cubicBezTo>
                    <a:pt x="6300" y="6452"/>
                    <a:pt x="6292" y="6368"/>
                    <a:pt x="6292" y="6243"/>
                  </a:cubicBezTo>
                  <a:cubicBezTo>
                    <a:pt x="6292" y="6125"/>
                    <a:pt x="6234" y="6067"/>
                    <a:pt x="6141" y="5993"/>
                  </a:cubicBezTo>
                  <a:cubicBezTo>
                    <a:pt x="6057" y="5908"/>
                    <a:pt x="5849" y="5874"/>
                    <a:pt x="5849" y="5874"/>
                  </a:cubicBezTo>
                  <a:lnTo>
                    <a:pt x="5474" y="5072"/>
                  </a:lnTo>
                  <a:cubicBezTo>
                    <a:pt x="5474" y="5072"/>
                    <a:pt x="5690" y="4930"/>
                    <a:pt x="6025" y="4771"/>
                  </a:cubicBezTo>
                  <a:cubicBezTo>
                    <a:pt x="6350" y="4613"/>
                    <a:pt x="6569" y="4346"/>
                    <a:pt x="6843" y="4154"/>
                  </a:cubicBezTo>
                  <a:cubicBezTo>
                    <a:pt x="7128" y="3961"/>
                    <a:pt x="7202" y="3887"/>
                    <a:pt x="7210" y="3777"/>
                  </a:cubicBezTo>
                  <a:cubicBezTo>
                    <a:pt x="7228" y="3668"/>
                    <a:pt x="7210" y="3686"/>
                    <a:pt x="7210" y="3686"/>
                  </a:cubicBezTo>
                  <a:cubicBezTo>
                    <a:pt x="7210" y="3686"/>
                    <a:pt x="7194" y="3626"/>
                    <a:pt x="7194" y="3576"/>
                  </a:cubicBezTo>
                  <a:cubicBezTo>
                    <a:pt x="7194" y="3526"/>
                    <a:pt x="7170" y="3486"/>
                    <a:pt x="7170" y="3452"/>
                  </a:cubicBezTo>
                  <a:cubicBezTo>
                    <a:pt x="7170" y="3410"/>
                    <a:pt x="7120" y="3386"/>
                    <a:pt x="7028" y="3301"/>
                  </a:cubicBezTo>
                  <a:cubicBezTo>
                    <a:pt x="6928" y="3209"/>
                    <a:pt x="6936" y="3217"/>
                    <a:pt x="6859" y="3135"/>
                  </a:cubicBezTo>
                  <a:cubicBezTo>
                    <a:pt x="6785" y="3051"/>
                    <a:pt x="6659" y="2993"/>
                    <a:pt x="6442" y="2884"/>
                  </a:cubicBezTo>
                  <a:cubicBezTo>
                    <a:pt x="6234" y="2774"/>
                    <a:pt x="6218" y="2716"/>
                    <a:pt x="6184" y="2674"/>
                  </a:cubicBezTo>
                  <a:cubicBezTo>
                    <a:pt x="6141" y="2642"/>
                    <a:pt x="6083" y="2624"/>
                    <a:pt x="6025" y="2591"/>
                  </a:cubicBezTo>
                  <a:cubicBezTo>
                    <a:pt x="5967" y="2557"/>
                    <a:pt x="5967" y="2557"/>
                    <a:pt x="5899" y="2457"/>
                  </a:cubicBezTo>
                  <a:cubicBezTo>
                    <a:pt x="5833" y="2349"/>
                    <a:pt x="5799" y="2373"/>
                    <a:pt x="5682" y="2240"/>
                  </a:cubicBezTo>
                  <a:cubicBezTo>
                    <a:pt x="5556" y="2114"/>
                    <a:pt x="5524" y="2072"/>
                    <a:pt x="5331" y="1914"/>
                  </a:cubicBezTo>
                  <a:cubicBezTo>
                    <a:pt x="5147" y="1755"/>
                    <a:pt x="4946" y="1789"/>
                    <a:pt x="4946" y="1763"/>
                  </a:cubicBezTo>
                  <a:lnTo>
                    <a:pt x="4413" y="1589"/>
                  </a:lnTo>
                  <a:cubicBezTo>
                    <a:pt x="4294" y="1496"/>
                    <a:pt x="4212" y="1480"/>
                    <a:pt x="4020" y="1138"/>
                  </a:cubicBezTo>
                  <a:cubicBezTo>
                    <a:pt x="3911" y="937"/>
                    <a:pt x="3761" y="660"/>
                    <a:pt x="3560" y="436"/>
                  </a:cubicBezTo>
                  <a:cubicBezTo>
                    <a:pt x="3460" y="251"/>
                    <a:pt x="3292" y="101"/>
                    <a:pt x="2983" y="51"/>
                  </a:cubicBezTo>
                  <a:cubicBezTo>
                    <a:pt x="2798" y="0"/>
                    <a:pt x="2590" y="8"/>
                    <a:pt x="2347" y="93"/>
                  </a:cubicBezTo>
                  <a:cubicBezTo>
                    <a:pt x="2323" y="109"/>
                    <a:pt x="2289" y="117"/>
                    <a:pt x="2265" y="127"/>
                  </a:cubicBezTo>
                  <a:lnTo>
                    <a:pt x="2265" y="127"/>
                  </a:lnTo>
                  <a:lnTo>
                    <a:pt x="2265" y="127"/>
                  </a:lnTo>
                  <a:cubicBezTo>
                    <a:pt x="2147" y="185"/>
                    <a:pt x="2081" y="251"/>
                    <a:pt x="2030" y="285"/>
                  </a:cubicBezTo>
                  <a:cubicBezTo>
                    <a:pt x="1938" y="335"/>
                    <a:pt x="1806" y="552"/>
                    <a:pt x="1764" y="644"/>
                  </a:cubicBezTo>
                  <a:cubicBezTo>
                    <a:pt x="1730" y="702"/>
                    <a:pt x="1513" y="1111"/>
                    <a:pt x="1714" y="1180"/>
                  </a:cubicBezTo>
                  <a:cubicBezTo>
                    <a:pt x="1706" y="1262"/>
                    <a:pt x="1695" y="1430"/>
                    <a:pt x="1730" y="1539"/>
                  </a:cubicBezTo>
                  <a:cubicBezTo>
                    <a:pt x="1772" y="1697"/>
                    <a:pt x="1830" y="1789"/>
                    <a:pt x="1896" y="1890"/>
                  </a:cubicBezTo>
                  <a:cubicBezTo>
                    <a:pt x="1956" y="1990"/>
                    <a:pt x="1946" y="2140"/>
                    <a:pt x="1946" y="2140"/>
                  </a:cubicBezTo>
                  <a:cubicBezTo>
                    <a:pt x="1946" y="2140"/>
                    <a:pt x="1972" y="2048"/>
                    <a:pt x="1946" y="1914"/>
                  </a:cubicBezTo>
                  <a:cubicBezTo>
                    <a:pt x="1922" y="1771"/>
                    <a:pt x="1788" y="1721"/>
                    <a:pt x="1756" y="1454"/>
                  </a:cubicBezTo>
                  <a:cubicBezTo>
                    <a:pt x="1730" y="1296"/>
                    <a:pt x="1738" y="1230"/>
                    <a:pt x="1746" y="1188"/>
                  </a:cubicBezTo>
                  <a:close/>
                  <a:moveTo>
                    <a:pt x="4904" y="4420"/>
                  </a:moveTo>
                  <a:cubicBezTo>
                    <a:pt x="4888" y="4505"/>
                    <a:pt x="4880" y="4489"/>
                    <a:pt x="4896" y="4555"/>
                  </a:cubicBezTo>
                  <a:cubicBezTo>
                    <a:pt x="4914" y="4629"/>
                    <a:pt x="4946" y="4813"/>
                    <a:pt x="4946" y="4813"/>
                  </a:cubicBezTo>
                  <a:cubicBezTo>
                    <a:pt x="4946" y="4813"/>
                    <a:pt x="4980" y="4864"/>
                    <a:pt x="5055" y="4813"/>
                  </a:cubicBezTo>
                  <a:cubicBezTo>
                    <a:pt x="5139" y="4771"/>
                    <a:pt x="5181" y="4721"/>
                    <a:pt x="5181" y="4721"/>
                  </a:cubicBezTo>
                  <a:lnTo>
                    <a:pt x="5165" y="4697"/>
                  </a:lnTo>
                  <a:cubicBezTo>
                    <a:pt x="5155" y="4679"/>
                    <a:pt x="4938" y="4188"/>
                    <a:pt x="4938" y="4188"/>
                  </a:cubicBezTo>
                  <a:cubicBezTo>
                    <a:pt x="4938" y="4188"/>
                    <a:pt x="4914" y="4346"/>
                    <a:pt x="4904" y="4420"/>
                  </a:cubicBezTo>
                  <a:close/>
                  <a:moveTo>
                    <a:pt x="5123" y="5315"/>
                  </a:moveTo>
                  <a:cubicBezTo>
                    <a:pt x="5123" y="5315"/>
                    <a:pt x="5331" y="5156"/>
                    <a:pt x="5381" y="5148"/>
                  </a:cubicBezTo>
                  <a:lnTo>
                    <a:pt x="5690" y="5816"/>
                  </a:lnTo>
                  <a:cubicBezTo>
                    <a:pt x="5690" y="5816"/>
                    <a:pt x="5632" y="5808"/>
                    <a:pt x="5548" y="5800"/>
                  </a:cubicBezTo>
                  <a:cubicBezTo>
                    <a:pt x="5466" y="5782"/>
                    <a:pt x="5323" y="5782"/>
                    <a:pt x="5323" y="57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95"/>
            <p:cNvSpPr/>
            <p:nvPr/>
          </p:nvSpPr>
          <p:spPr>
            <a:xfrm>
              <a:off x="4810744" y="3037217"/>
              <a:ext cx="865219" cy="1182175"/>
            </a:xfrm>
            <a:custGeom>
              <a:avLst/>
              <a:gdLst/>
              <a:ahLst/>
              <a:cxnLst/>
              <a:rect l="l" t="t" r="r" b="b"/>
              <a:pathLst>
                <a:path w="10930" h="14934" extrusionOk="0">
                  <a:moveTo>
                    <a:pt x="5064" y="8365"/>
                  </a:moveTo>
                  <a:cubicBezTo>
                    <a:pt x="5114" y="8381"/>
                    <a:pt x="5140" y="8357"/>
                    <a:pt x="5140" y="8357"/>
                  </a:cubicBezTo>
                  <a:cubicBezTo>
                    <a:pt x="5140" y="8357"/>
                    <a:pt x="5124" y="8373"/>
                    <a:pt x="5182" y="8381"/>
                  </a:cubicBezTo>
                  <a:cubicBezTo>
                    <a:pt x="5240" y="8400"/>
                    <a:pt x="5306" y="8373"/>
                    <a:pt x="5306" y="8373"/>
                  </a:cubicBezTo>
                  <a:lnTo>
                    <a:pt x="5382" y="8373"/>
                  </a:lnTo>
                  <a:cubicBezTo>
                    <a:pt x="5399" y="8381"/>
                    <a:pt x="5457" y="8408"/>
                    <a:pt x="5475" y="8390"/>
                  </a:cubicBezTo>
                  <a:cubicBezTo>
                    <a:pt x="5499" y="8373"/>
                    <a:pt x="5515" y="8357"/>
                    <a:pt x="5507" y="8331"/>
                  </a:cubicBezTo>
                  <a:cubicBezTo>
                    <a:pt x="5507" y="8315"/>
                    <a:pt x="5499" y="8299"/>
                    <a:pt x="5515" y="8307"/>
                  </a:cubicBezTo>
                  <a:cubicBezTo>
                    <a:pt x="5525" y="8307"/>
                    <a:pt x="5657" y="8331"/>
                    <a:pt x="5691" y="8373"/>
                  </a:cubicBezTo>
                  <a:cubicBezTo>
                    <a:pt x="5715" y="8416"/>
                    <a:pt x="5715" y="8432"/>
                    <a:pt x="5766" y="8432"/>
                  </a:cubicBezTo>
                  <a:cubicBezTo>
                    <a:pt x="5816" y="8432"/>
                    <a:pt x="5858" y="8424"/>
                    <a:pt x="5858" y="8424"/>
                  </a:cubicBezTo>
                  <a:lnTo>
                    <a:pt x="6786" y="10212"/>
                  </a:lnTo>
                  <a:cubicBezTo>
                    <a:pt x="6786" y="10212"/>
                    <a:pt x="6367" y="10746"/>
                    <a:pt x="6351" y="10756"/>
                  </a:cubicBezTo>
                  <a:cubicBezTo>
                    <a:pt x="6343" y="10756"/>
                    <a:pt x="5056" y="8365"/>
                    <a:pt x="5064" y="8365"/>
                  </a:cubicBezTo>
                  <a:close/>
                  <a:moveTo>
                    <a:pt x="2124" y="2265"/>
                  </a:moveTo>
                  <a:cubicBezTo>
                    <a:pt x="1873" y="2357"/>
                    <a:pt x="1805" y="2383"/>
                    <a:pt x="1731" y="2484"/>
                  </a:cubicBezTo>
                  <a:cubicBezTo>
                    <a:pt x="1646" y="2600"/>
                    <a:pt x="1287" y="3167"/>
                    <a:pt x="1287" y="3167"/>
                  </a:cubicBezTo>
                  <a:cubicBezTo>
                    <a:pt x="1287" y="3167"/>
                    <a:pt x="1414" y="2917"/>
                    <a:pt x="1464" y="2774"/>
                  </a:cubicBezTo>
                  <a:cubicBezTo>
                    <a:pt x="1504" y="2624"/>
                    <a:pt x="1538" y="2341"/>
                    <a:pt x="1564" y="2299"/>
                  </a:cubicBezTo>
                  <a:cubicBezTo>
                    <a:pt x="1588" y="2257"/>
                    <a:pt x="1622" y="2249"/>
                    <a:pt x="1638" y="2249"/>
                  </a:cubicBezTo>
                  <a:cubicBezTo>
                    <a:pt x="1646" y="2249"/>
                    <a:pt x="1731" y="2165"/>
                    <a:pt x="1881" y="2141"/>
                  </a:cubicBezTo>
                  <a:cubicBezTo>
                    <a:pt x="1923" y="2183"/>
                    <a:pt x="1989" y="2199"/>
                    <a:pt x="2056" y="2199"/>
                  </a:cubicBezTo>
                  <a:cubicBezTo>
                    <a:pt x="2124" y="2191"/>
                    <a:pt x="2182" y="2183"/>
                    <a:pt x="2182" y="2183"/>
                  </a:cubicBezTo>
                  <a:lnTo>
                    <a:pt x="2148" y="2241"/>
                  </a:lnTo>
                  <a:close/>
                  <a:moveTo>
                    <a:pt x="1630" y="1296"/>
                  </a:moveTo>
                  <a:lnTo>
                    <a:pt x="1614" y="1304"/>
                  </a:lnTo>
                  <a:cubicBezTo>
                    <a:pt x="1572" y="1331"/>
                    <a:pt x="1580" y="1363"/>
                    <a:pt x="1580" y="1363"/>
                  </a:cubicBezTo>
                  <a:lnTo>
                    <a:pt x="1554" y="1363"/>
                  </a:lnTo>
                  <a:cubicBezTo>
                    <a:pt x="1538" y="1355"/>
                    <a:pt x="1472" y="1363"/>
                    <a:pt x="1422" y="1413"/>
                  </a:cubicBezTo>
                  <a:cubicBezTo>
                    <a:pt x="1372" y="1463"/>
                    <a:pt x="1245" y="1555"/>
                    <a:pt x="1179" y="1714"/>
                  </a:cubicBezTo>
                  <a:cubicBezTo>
                    <a:pt x="1113" y="1864"/>
                    <a:pt x="1129" y="2083"/>
                    <a:pt x="1121" y="2099"/>
                  </a:cubicBezTo>
                  <a:cubicBezTo>
                    <a:pt x="1121" y="2123"/>
                    <a:pt x="1103" y="2123"/>
                    <a:pt x="1095" y="2133"/>
                  </a:cubicBezTo>
                  <a:cubicBezTo>
                    <a:pt x="1079" y="2141"/>
                    <a:pt x="1063" y="2165"/>
                    <a:pt x="1029" y="2165"/>
                  </a:cubicBezTo>
                  <a:cubicBezTo>
                    <a:pt x="1003" y="2157"/>
                    <a:pt x="963" y="2333"/>
                    <a:pt x="894" y="2399"/>
                  </a:cubicBezTo>
                  <a:cubicBezTo>
                    <a:pt x="820" y="2474"/>
                    <a:pt x="878" y="2458"/>
                    <a:pt x="828" y="2558"/>
                  </a:cubicBezTo>
                  <a:cubicBezTo>
                    <a:pt x="778" y="2666"/>
                    <a:pt x="802" y="2624"/>
                    <a:pt x="736" y="2792"/>
                  </a:cubicBezTo>
                  <a:cubicBezTo>
                    <a:pt x="662" y="2959"/>
                    <a:pt x="712" y="2843"/>
                    <a:pt x="628" y="3025"/>
                  </a:cubicBezTo>
                  <a:cubicBezTo>
                    <a:pt x="543" y="3218"/>
                    <a:pt x="493" y="3218"/>
                    <a:pt x="419" y="3510"/>
                  </a:cubicBezTo>
                  <a:cubicBezTo>
                    <a:pt x="343" y="3803"/>
                    <a:pt x="327" y="4305"/>
                    <a:pt x="361" y="4379"/>
                  </a:cubicBezTo>
                  <a:cubicBezTo>
                    <a:pt x="401" y="4455"/>
                    <a:pt x="702" y="4497"/>
                    <a:pt x="995" y="4379"/>
                  </a:cubicBezTo>
                  <a:cubicBezTo>
                    <a:pt x="1163" y="4321"/>
                    <a:pt x="1380" y="4138"/>
                    <a:pt x="1530" y="3996"/>
                  </a:cubicBezTo>
                  <a:cubicBezTo>
                    <a:pt x="1622" y="4313"/>
                    <a:pt x="1731" y="4639"/>
                    <a:pt x="1747" y="4740"/>
                  </a:cubicBezTo>
                  <a:cubicBezTo>
                    <a:pt x="1789" y="4948"/>
                    <a:pt x="1638" y="6819"/>
                    <a:pt x="1638" y="6819"/>
                  </a:cubicBezTo>
                  <a:lnTo>
                    <a:pt x="1638" y="6819"/>
                  </a:lnTo>
                  <a:lnTo>
                    <a:pt x="1638" y="6819"/>
                  </a:lnTo>
                  <a:lnTo>
                    <a:pt x="1638" y="6819"/>
                  </a:lnTo>
                  <a:lnTo>
                    <a:pt x="1638" y="6835"/>
                  </a:lnTo>
                  <a:lnTo>
                    <a:pt x="1638" y="6835"/>
                  </a:lnTo>
                  <a:cubicBezTo>
                    <a:pt x="1654" y="7020"/>
                    <a:pt x="1773" y="8189"/>
                    <a:pt x="1773" y="8273"/>
                  </a:cubicBezTo>
                  <a:cubicBezTo>
                    <a:pt x="1765" y="8365"/>
                    <a:pt x="1805" y="8474"/>
                    <a:pt x="1805" y="8474"/>
                  </a:cubicBezTo>
                  <a:cubicBezTo>
                    <a:pt x="1805" y="8474"/>
                    <a:pt x="2182" y="8299"/>
                    <a:pt x="2206" y="8281"/>
                  </a:cubicBezTo>
                  <a:cubicBezTo>
                    <a:pt x="2224" y="8265"/>
                    <a:pt x="2316" y="8223"/>
                    <a:pt x="2316" y="8223"/>
                  </a:cubicBezTo>
                  <a:cubicBezTo>
                    <a:pt x="2316" y="8223"/>
                    <a:pt x="2356" y="8339"/>
                    <a:pt x="2348" y="8365"/>
                  </a:cubicBezTo>
                  <a:cubicBezTo>
                    <a:pt x="2332" y="8390"/>
                    <a:pt x="2056" y="9410"/>
                    <a:pt x="1973" y="9777"/>
                  </a:cubicBezTo>
                  <a:cubicBezTo>
                    <a:pt x="1897" y="10136"/>
                    <a:pt x="1905" y="10255"/>
                    <a:pt x="1905" y="10345"/>
                  </a:cubicBezTo>
                  <a:cubicBezTo>
                    <a:pt x="1905" y="10445"/>
                    <a:pt x="1881" y="10563"/>
                    <a:pt x="1889" y="10630"/>
                  </a:cubicBezTo>
                  <a:cubicBezTo>
                    <a:pt x="1897" y="10696"/>
                    <a:pt x="1805" y="11239"/>
                    <a:pt x="1697" y="11658"/>
                  </a:cubicBezTo>
                  <a:cubicBezTo>
                    <a:pt x="1580" y="12067"/>
                    <a:pt x="1396" y="12519"/>
                    <a:pt x="1237" y="12952"/>
                  </a:cubicBezTo>
                  <a:cubicBezTo>
                    <a:pt x="1079" y="13395"/>
                    <a:pt x="928" y="13738"/>
                    <a:pt x="870" y="13872"/>
                  </a:cubicBezTo>
                  <a:cubicBezTo>
                    <a:pt x="820" y="14005"/>
                    <a:pt x="794" y="14039"/>
                    <a:pt x="794" y="14065"/>
                  </a:cubicBezTo>
                  <a:cubicBezTo>
                    <a:pt x="802" y="14089"/>
                    <a:pt x="786" y="14115"/>
                    <a:pt x="786" y="14115"/>
                  </a:cubicBezTo>
                  <a:cubicBezTo>
                    <a:pt x="786" y="14115"/>
                    <a:pt x="435" y="14289"/>
                    <a:pt x="311" y="14323"/>
                  </a:cubicBezTo>
                  <a:cubicBezTo>
                    <a:pt x="193" y="14366"/>
                    <a:pt x="42" y="14339"/>
                    <a:pt x="26" y="14416"/>
                  </a:cubicBezTo>
                  <a:cubicBezTo>
                    <a:pt x="0" y="14482"/>
                    <a:pt x="10" y="14566"/>
                    <a:pt x="50" y="14598"/>
                  </a:cubicBezTo>
                  <a:cubicBezTo>
                    <a:pt x="92" y="14632"/>
                    <a:pt x="1121" y="14791"/>
                    <a:pt x="1263" y="14767"/>
                  </a:cubicBezTo>
                  <a:cubicBezTo>
                    <a:pt x="1414" y="14741"/>
                    <a:pt x="1454" y="14733"/>
                    <a:pt x="1454" y="14733"/>
                  </a:cubicBezTo>
                  <a:cubicBezTo>
                    <a:pt x="1454" y="14733"/>
                    <a:pt x="1580" y="14741"/>
                    <a:pt x="1622" y="14741"/>
                  </a:cubicBezTo>
                  <a:cubicBezTo>
                    <a:pt x="1672" y="14741"/>
                    <a:pt x="1915" y="14741"/>
                    <a:pt x="1931" y="14717"/>
                  </a:cubicBezTo>
                  <a:cubicBezTo>
                    <a:pt x="1947" y="14690"/>
                    <a:pt x="1955" y="14440"/>
                    <a:pt x="1955" y="14406"/>
                  </a:cubicBezTo>
                  <a:cubicBezTo>
                    <a:pt x="1955" y="14382"/>
                    <a:pt x="1939" y="14089"/>
                    <a:pt x="1947" y="14015"/>
                  </a:cubicBezTo>
                  <a:cubicBezTo>
                    <a:pt x="1955" y="13938"/>
                    <a:pt x="1955" y="13864"/>
                    <a:pt x="1973" y="13838"/>
                  </a:cubicBezTo>
                  <a:cubicBezTo>
                    <a:pt x="1989" y="13814"/>
                    <a:pt x="1939" y="13746"/>
                    <a:pt x="2090" y="13503"/>
                  </a:cubicBezTo>
                  <a:cubicBezTo>
                    <a:pt x="2232" y="13253"/>
                    <a:pt x="2224" y="13128"/>
                    <a:pt x="2306" y="12962"/>
                  </a:cubicBezTo>
                  <a:cubicBezTo>
                    <a:pt x="2382" y="12785"/>
                    <a:pt x="2641" y="12118"/>
                    <a:pt x="2725" y="11875"/>
                  </a:cubicBezTo>
                  <a:cubicBezTo>
                    <a:pt x="2808" y="11632"/>
                    <a:pt x="3092" y="10563"/>
                    <a:pt x="3092" y="10563"/>
                  </a:cubicBezTo>
                  <a:cubicBezTo>
                    <a:pt x="3092" y="10563"/>
                    <a:pt x="3544" y="11716"/>
                    <a:pt x="3710" y="11941"/>
                  </a:cubicBezTo>
                  <a:cubicBezTo>
                    <a:pt x="3886" y="12176"/>
                    <a:pt x="4045" y="12819"/>
                    <a:pt x="4103" y="13052"/>
                  </a:cubicBezTo>
                  <a:cubicBezTo>
                    <a:pt x="4153" y="13287"/>
                    <a:pt x="4129" y="13614"/>
                    <a:pt x="4171" y="13764"/>
                  </a:cubicBezTo>
                  <a:cubicBezTo>
                    <a:pt x="4211" y="13922"/>
                    <a:pt x="4253" y="13954"/>
                    <a:pt x="4271" y="14023"/>
                  </a:cubicBezTo>
                  <a:cubicBezTo>
                    <a:pt x="4288" y="14081"/>
                    <a:pt x="4271" y="14189"/>
                    <a:pt x="4271" y="14215"/>
                  </a:cubicBezTo>
                  <a:cubicBezTo>
                    <a:pt x="4271" y="14247"/>
                    <a:pt x="4280" y="14255"/>
                    <a:pt x="4271" y="14305"/>
                  </a:cubicBezTo>
                  <a:cubicBezTo>
                    <a:pt x="4261" y="14348"/>
                    <a:pt x="4187" y="14498"/>
                    <a:pt x="4037" y="14582"/>
                  </a:cubicBezTo>
                  <a:cubicBezTo>
                    <a:pt x="3894" y="14656"/>
                    <a:pt x="3578" y="14666"/>
                    <a:pt x="3527" y="14706"/>
                  </a:cubicBezTo>
                  <a:cubicBezTo>
                    <a:pt x="3485" y="14741"/>
                    <a:pt x="3459" y="14767"/>
                    <a:pt x="3485" y="14833"/>
                  </a:cubicBezTo>
                  <a:cubicBezTo>
                    <a:pt x="3501" y="14899"/>
                    <a:pt x="3945" y="14925"/>
                    <a:pt x="4129" y="14925"/>
                  </a:cubicBezTo>
                  <a:cubicBezTo>
                    <a:pt x="4312" y="14933"/>
                    <a:pt x="4781" y="14656"/>
                    <a:pt x="4781" y="14656"/>
                  </a:cubicBezTo>
                  <a:lnTo>
                    <a:pt x="4831" y="14717"/>
                  </a:lnTo>
                  <a:lnTo>
                    <a:pt x="5064" y="14706"/>
                  </a:lnTo>
                  <a:cubicBezTo>
                    <a:pt x="5064" y="14706"/>
                    <a:pt x="5515" y="14598"/>
                    <a:pt x="5525" y="14532"/>
                  </a:cubicBezTo>
                  <a:cubicBezTo>
                    <a:pt x="5525" y="14474"/>
                    <a:pt x="5483" y="14215"/>
                    <a:pt x="5475" y="14181"/>
                  </a:cubicBezTo>
                  <a:cubicBezTo>
                    <a:pt x="5465" y="14139"/>
                    <a:pt x="5198" y="12627"/>
                    <a:pt x="4973" y="12099"/>
                  </a:cubicBezTo>
                  <a:cubicBezTo>
                    <a:pt x="4747" y="11574"/>
                    <a:pt x="4472" y="10864"/>
                    <a:pt x="4330" y="10613"/>
                  </a:cubicBezTo>
                  <a:cubicBezTo>
                    <a:pt x="4179" y="10363"/>
                    <a:pt x="4161" y="10228"/>
                    <a:pt x="4161" y="10178"/>
                  </a:cubicBezTo>
                  <a:cubicBezTo>
                    <a:pt x="4161" y="10136"/>
                    <a:pt x="3921" y="9276"/>
                    <a:pt x="3894" y="8941"/>
                  </a:cubicBezTo>
                  <a:cubicBezTo>
                    <a:pt x="3878" y="8608"/>
                    <a:pt x="3894" y="8466"/>
                    <a:pt x="3894" y="8466"/>
                  </a:cubicBezTo>
                  <a:cubicBezTo>
                    <a:pt x="3894" y="8466"/>
                    <a:pt x="3929" y="8223"/>
                    <a:pt x="3971" y="8239"/>
                  </a:cubicBezTo>
                  <a:cubicBezTo>
                    <a:pt x="4011" y="8257"/>
                    <a:pt x="4673" y="8107"/>
                    <a:pt x="4673" y="8107"/>
                  </a:cubicBezTo>
                  <a:lnTo>
                    <a:pt x="4673" y="8107"/>
                  </a:lnTo>
                  <a:cubicBezTo>
                    <a:pt x="4663" y="7914"/>
                    <a:pt x="4630" y="7455"/>
                    <a:pt x="4630" y="7347"/>
                  </a:cubicBezTo>
                  <a:cubicBezTo>
                    <a:pt x="4630" y="7220"/>
                    <a:pt x="4612" y="6268"/>
                    <a:pt x="4612" y="6268"/>
                  </a:cubicBezTo>
                  <a:cubicBezTo>
                    <a:pt x="4612" y="6268"/>
                    <a:pt x="4512" y="5416"/>
                    <a:pt x="4522" y="5458"/>
                  </a:cubicBezTo>
                  <a:cubicBezTo>
                    <a:pt x="4530" y="5466"/>
                    <a:pt x="4538" y="5532"/>
                    <a:pt x="4562" y="5632"/>
                  </a:cubicBezTo>
                  <a:cubicBezTo>
                    <a:pt x="4638" y="6051"/>
                    <a:pt x="4747" y="6719"/>
                    <a:pt x="4739" y="6946"/>
                  </a:cubicBezTo>
                  <a:cubicBezTo>
                    <a:pt x="4723" y="7271"/>
                    <a:pt x="4755" y="7680"/>
                    <a:pt x="4755" y="7680"/>
                  </a:cubicBezTo>
                  <a:lnTo>
                    <a:pt x="4789" y="7680"/>
                  </a:lnTo>
                  <a:cubicBezTo>
                    <a:pt x="4797" y="7756"/>
                    <a:pt x="4805" y="7898"/>
                    <a:pt x="4805" y="8023"/>
                  </a:cubicBezTo>
                  <a:lnTo>
                    <a:pt x="4813" y="8023"/>
                  </a:lnTo>
                  <a:cubicBezTo>
                    <a:pt x="4813" y="8023"/>
                    <a:pt x="4813" y="8065"/>
                    <a:pt x="4831" y="8181"/>
                  </a:cubicBezTo>
                  <a:cubicBezTo>
                    <a:pt x="4847" y="8299"/>
                    <a:pt x="4913" y="8339"/>
                    <a:pt x="4939" y="8349"/>
                  </a:cubicBezTo>
                  <a:cubicBezTo>
                    <a:pt x="4963" y="8357"/>
                    <a:pt x="4981" y="8381"/>
                    <a:pt x="4981" y="8381"/>
                  </a:cubicBezTo>
                  <a:lnTo>
                    <a:pt x="6301" y="10888"/>
                  </a:lnTo>
                  <a:cubicBezTo>
                    <a:pt x="6301" y="10888"/>
                    <a:pt x="6277" y="10938"/>
                    <a:pt x="6277" y="11123"/>
                  </a:cubicBezTo>
                  <a:cubicBezTo>
                    <a:pt x="6277" y="11297"/>
                    <a:pt x="7771" y="13772"/>
                    <a:pt x="7939" y="13973"/>
                  </a:cubicBezTo>
                  <a:cubicBezTo>
                    <a:pt x="8106" y="14173"/>
                    <a:pt x="8206" y="14255"/>
                    <a:pt x="8290" y="14281"/>
                  </a:cubicBezTo>
                  <a:cubicBezTo>
                    <a:pt x="8383" y="14305"/>
                    <a:pt x="8423" y="14305"/>
                    <a:pt x="8423" y="14305"/>
                  </a:cubicBezTo>
                  <a:cubicBezTo>
                    <a:pt x="8423" y="14305"/>
                    <a:pt x="8541" y="14524"/>
                    <a:pt x="8565" y="14548"/>
                  </a:cubicBezTo>
                  <a:cubicBezTo>
                    <a:pt x="8591" y="14566"/>
                    <a:pt x="8615" y="14566"/>
                    <a:pt x="8615" y="14566"/>
                  </a:cubicBezTo>
                  <a:cubicBezTo>
                    <a:pt x="8615" y="14566"/>
                    <a:pt x="8641" y="14632"/>
                    <a:pt x="8699" y="14666"/>
                  </a:cubicBezTo>
                  <a:cubicBezTo>
                    <a:pt x="8750" y="14698"/>
                    <a:pt x="8884" y="14698"/>
                    <a:pt x="8934" y="14666"/>
                  </a:cubicBezTo>
                  <a:cubicBezTo>
                    <a:pt x="8984" y="14632"/>
                    <a:pt x="8992" y="14506"/>
                    <a:pt x="8992" y="14506"/>
                  </a:cubicBezTo>
                  <a:lnTo>
                    <a:pt x="9494" y="14556"/>
                  </a:lnTo>
                  <a:lnTo>
                    <a:pt x="9626" y="14733"/>
                  </a:lnTo>
                  <a:lnTo>
                    <a:pt x="9668" y="14757"/>
                  </a:lnTo>
                  <a:cubicBezTo>
                    <a:pt x="9668" y="14757"/>
                    <a:pt x="9702" y="14783"/>
                    <a:pt x="9776" y="14807"/>
                  </a:cubicBezTo>
                  <a:cubicBezTo>
                    <a:pt x="9852" y="14833"/>
                    <a:pt x="9953" y="14799"/>
                    <a:pt x="9969" y="14767"/>
                  </a:cubicBezTo>
                  <a:cubicBezTo>
                    <a:pt x="9995" y="14725"/>
                    <a:pt x="9995" y="14666"/>
                    <a:pt x="9995" y="14666"/>
                  </a:cubicBezTo>
                  <a:lnTo>
                    <a:pt x="9995" y="14556"/>
                  </a:lnTo>
                  <a:cubicBezTo>
                    <a:pt x="9995" y="14556"/>
                    <a:pt x="10069" y="14540"/>
                    <a:pt x="10137" y="14466"/>
                  </a:cubicBezTo>
                  <a:cubicBezTo>
                    <a:pt x="10203" y="14390"/>
                    <a:pt x="10262" y="14331"/>
                    <a:pt x="10262" y="14331"/>
                  </a:cubicBezTo>
                  <a:cubicBezTo>
                    <a:pt x="10262" y="14331"/>
                    <a:pt x="10913" y="13646"/>
                    <a:pt x="10921" y="13545"/>
                  </a:cubicBezTo>
                  <a:cubicBezTo>
                    <a:pt x="10929" y="13453"/>
                    <a:pt x="9451" y="10746"/>
                    <a:pt x="8942" y="10421"/>
                  </a:cubicBezTo>
                  <a:cubicBezTo>
                    <a:pt x="8433" y="10094"/>
                    <a:pt x="7229" y="9986"/>
                    <a:pt x="7161" y="10004"/>
                  </a:cubicBezTo>
                  <a:cubicBezTo>
                    <a:pt x="7095" y="10028"/>
                    <a:pt x="6868" y="10170"/>
                    <a:pt x="6868" y="10170"/>
                  </a:cubicBezTo>
                  <a:lnTo>
                    <a:pt x="5942" y="8381"/>
                  </a:lnTo>
                  <a:cubicBezTo>
                    <a:pt x="5942" y="8381"/>
                    <a:pt x="5900" y="8273"/>
                    <a:pt x="5850" y="8223"/>
                  </a:cubicBezTo>
                  <a:cubicBezTo>
                    <a:pt x="5808" y="8165"/>
                    <a:pt x="5441" y="8089"/>
                    <a:pt x="5441" y="8089"/>
                  </a:cubicBezTo>
                  <a:cubicBezTo>
                    <a:pt x="5441" y="8089"/>
                    <a:pt x="5565" y="7914"/>
                    <a:pt x="5557" y="7780"/>
                  </a:cubicBezTo>
                  <a:cubicBezTo>
                    <a:pt x="5549" y="7648"/>
                    <a:pt x="5557" y="7621"/>
                    <a:pt x="5557" y="7621"/>
                  </a:cubicBezTo>
                  <a:cubicBezTo>
                    <a:pt x="5557" y="7621"/>
                    <a:pt x="5633" y="7629"/>
                    <a:pt x="5633" y="7605"/>
                  </a:cubicBezTo>
                  <a:cubicBezTo>
                    <a:pt x="5641" y="7587"/>
                    <a:pt x="5465" y="5708"/>
                    <a:pt x="5399" y="5265"/>
                  </a:cubicBezTo>
                  <a:cubicBezTo>
                    <a:pt x="5340" y="4814"/>
                    <a:pt x="5190" y="4479"/>
                    <a:pt x="5148" y="4347"/>
                  </a:cubicBezTo>
                  <a:cubicBezTo>
                    <a:pt x="5114" y="4204"/>
                    <a:pt x="4805" y="3336"/>
                    <a:pt x="4781" y="3075"/>
                  </a:cubicBezTo>
                  <a:cubicBezTo>
                    <a:pt x="4755" y="2825"/>
                    <a:pt x="4673" y="2684"/>
                    <a:pt x="4554" y="2574"/>
                  </a:cubicBezTo>
                  <a:cubicBezTo>
                    <a:pt x="4446" y="2458"/>
                    <a:pt x="3820" y="2249"/>
                    <a:pt x="3702" y="2207"/>
                  </a:cubicBezTo>
                  <a:cubicBezTo>
                    <a:pt x="3578" y="2173"/>
                    <a:pt x="3419" y="2099"/>
                    <a:pt x="3419" y="2099"/>
                  </a:cubicBezTo>
                  <a:cubicBezTo>
                    <a:pt x="3419" y="2099"/>
                    <a:pt x="3277" y="1906"/>
                    <a:pt x="3243" y="1890"/>
                  </a:cubicBezTo>
                  <a:cubicBezTo>
                    <a:pt x="3209" y="1872"/>
                    <a:pt x="3227" y="1872"/>
                    <a:pt x="3209" y="1872"/>
                  </a:cubicBezTo>
                  <a:cubicBezTo>
                    <a:pt x="3185" y="1872"/>
                    <a:pt x="3177" y="1856"/>
                    <a:pt x="3177" y="1856"/>
                  </a:cubicBezTo>
                  <a:cubicBezTo>
                    <a:pt x="3177" y="1856"/>
                    <a:pt x="3150" y="1798"/>
                    <a:pt x="3118" y="1764"/>
                  </a:cubicBezTo>
                  <a:cubicBezTo>
                    <a:pt x="3084" y="1732"/>
                    <a:pt x="3018" y="1748"/>
                    <a:pt x="3018" y="1748"/>
                  </a:cubicBezTo>
                  <a:lnTo>
                    <a:pt x="3008" y="1455"/>
                  </a:lnTo>
                  <a:cubicBezTo>
                    <a:pt x="3008" y="1455"/>
                    <a:pt x="3142" y="1238"/>
                    <a:pt x="3185" y="1062"/>
                  </a:cubicBezTo>
                  <a:cubicBezTo>
                    <a:pt x="3235" y="895"/>
                    <a:pt x="3201" y="619"/>
                    <a:pt x="3158" y="510"/>
                  </a:cubicBezTo>
                  <a:cubicBezTo>
                    <a:pt x="3108" y="402"/>
                    <a:pt x="3000" y="210"/>
                    <a:pt x="2757" y="117"/>
                  </a:cubicBezTo>
                  <a:cubicBezTo>
                    <a:pt x="2525" y="27"/>
                    <a:pt x="2390" y="1"/>
                    <a:pt x="2274" y="43"/>
                  </a:cubicBezTo>
                  <a:cubicBezTo>
                    <a:pt x="2156" y="85"/>
                    <a:pt x="2074" y="143"/>
                    <a:pt x="2015" y="177"/>
                  </a:cubicBezTo>
                  <a:cubicBezTo>
                    <a:pt x="1965" y="202"/>
                    <a:pt x="1939" y="202"/>
                    <a:pt x="1897" y="228"/>
                  </a:cubicBezTo>
                  <a:cubicBezTo>
                    <a:pt x="1855" y="252"/>
                    <a:pt x="1755" y="286"/>
                    <a:pt x="1681" y="294"/>
                  </a:cubicBezTo>
                  <a:cubicBezTo>
                    <a:pt x="1604" y="302"/>
                    <a:pt x="1554" y="294"/>
                    <a:pt x="1572" y="310"/>
                  </a:cubicBezTo>
                  <a:cubicBezTo>
                    <a:pt x="1596" y="328"/>
                    <a:pt x="1580" y="352"/>
                    <a:pt x="1580" y="352"/>
                  </a:cubicBezTo>
                  <a:cubicBezTo>
                    <a:pt x="1580" y="352"/>
                    <a:pt x="1554" y="360"/>
                    <a:pt x="1572" y="368"/>
                  </a:cubicBezTo>
                  <a:cubicBezTo>
                    <a:pt x="1580" y="386"/>
                    <a:pt x="1580" y="410"/>
                    <a:pt x="1580" y="428"/>
                  </a:cubicBezTo>
                  <a:cubicBezTo>
                    <a:pt x="1580" y="444"/>
                    <a:pt x="1572" y="460"/>
                    <a:pt x="1580" y="510"/>
                  </a:cubicBezTo>
                  <a:cubicBezTo>
                    <a:pt x="1580" y="560"/>
                    <a:pt x="1622" y="629"/>
                    <a:pt x="1622" y="629"/>
                  </a:cubicBezTo>
                  <a:cubicBezTo>
                    <a:pt x="1622" y="629"/>
                    <a:pt x="1596" y="811"/>
                    <a:pt x="1554" y="946"/>
                  </a:cubicBezTo>
                  <a:cubicBezTo>
                    <a:pt x="1504" y="1080"/>
                    <a:pt x="1554" y="1138"/>
                    <a:pt x="1564" y="1180"/>
                  </a:cubicBezTo>
                  <a:cubicBezTo>
                    <a:pt x="1580" y="1204"/>
                    <a:pt x="1614" y="1262"/>
                    <a:pt x="1630" y="12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95"/>
            <p:cNvSpPr/>
            <p:nvPr/>
          </p:nvSpPr>
          <p:spPr>
            <a:xfrm>
              <a:off x="3916480" y="3065002"/>
              <a:ext cx="537892" cy="1162940"/>
            </a:xfrm>
            <a:custGeom>
              <a:avLst/>
              <a:gdLst/>
              <a:ahLst/>
              <a:cxnLst/>
              <a:rect l="l" t="t" r="r" b="b"/>
              <a:pathLst>
                <a:path w="6795" h="14691" extrusionOk="0">
                  <a:moveTo>
                    <a:pt x="2391" y="13587"/>
                  </a:moveTo>
                  <a:cubicBezTo>
                    <a:pt x="2391" y="13463"/>
                    <a:pt x="2291" y="12711"/>
                    <a:pt x="2291" y="12711"/>
                  </a:cubicBezTo>
                  <a:cubicBezTo>
                    <a:pt x="2283" y="12719"/>
                    <a:pt x="2215" y="12769"/>
                    <a:pt x="2148" y="12878"/>
                  </a:cubicBezTo>
                  <a:cubicBezTo>
                    <a:pt x="2072" y="12986"/>
                    <a:pt x="1990" y="13162"/>
                    <a:pt x="1990" y="13162"/>
                  </a:cubicBezTo>
                  <a:cubicBezTo>
                    <a:pt x="1990" y="13162"/>
                    <a:pt x="2006" y="13162"/>
                    <a:pt x="2040" y="13178"/>
                  </a:cubicBezTo>
                  <a:cubicBezTo>
                    <a:pt x="2072" y="13186"/>
                    <a:pt x="2082" y="13337"/>
                    <a:pt x="2072" y="13413"/>
                  </a:cubicBezTo>
                  <a:cubicBezTo>
                    <a:pt x="2064" y="13487"/>
                    <a:pt x="2114" y="13704"/>
                    <a:pt x="2148" y="13772"/>
                  </a:cubicBezTo>
                  <a:cubicBezTo>
                    <a:pt x="2191" y="13830"/>
                    <a:pt x="2156" y="13872"/>
                    <a:pt x="2156" y="13896"/>
                  </a:cubicBezTo>
                  <a:cubicBezTo>
                    <a:pt x="2156" y="13922"/>
                    <a:pt x="2199" y="13972"/>
                    <a:pt x="2215" y="13988"/>
                  </a:cubicBezTo>
                  <a:cubicBezTo>
                    <a:pt x="2233" y="13997"/>
                    <a:pt x="2265" y="13980"/>
                    <a:pt x="2283" y="13972"/>
                  </a:cubicBezTo>
                  <a:cubicBezTo>
                    <a:pt x="2299" y="13964"/>
                    <a:pt x="2323" y="13872"/>
                    <a:pt x="2349" y="13822"/>
                  </a:cubicBezTo>
                  <a:cubicBezTo>
                    <a:pt x="2365" y="13772"/>
                    <a:pt x="2383" y="13822"/>
                    <a:pt x="2383" y="13822"/>
                  </a:cubicBezTo>
                  <a:cubicBezTo>
                    <a:pt x="2383" y="13822"/>
                    <a:pt x="2391" y="13714"/>
                    <a:pt x="2391" y="13587"/>
                  </a:cubicBezTo>
                  <a:close/>
                  <a:moveTo>
                    <a:pt x="3919" y="5750"/>
                  </a:moveTo>
                  <a:cubicBezTo>
                    <a:pt x="3961" y="6033"/>
                    <a:pt x="4011" y="6352"/>
                    <a:pt x="3987" y="6627"/>
                  </a:cubicBezTo>
                  <a:cubicBezTo>
                    <a:pt x="3969" y="6795"/>
                    <a:pt x="3911" y="7305"/>
                    <a:pt x="3911" y="7463"/>
                  </a:cubicBezTo>
                  <a:cubicBezTo>
                    <a:pt x="3911" y="7463"/>
                    <a:pt x="4078" y="7730"/>
                    <a:pt x="4178" y="8289"/>
                  </a:cubicBezTo>
                  <a:lnTo>
                    <a:pt x="4270" y="8917"/>
                  </a:lnTo>
                  <a:cubicBezTo>
                    <a:pt x="4278" y="9025"/>
                    <a:pt x="4288" y="9125"/>
                    <a:pt x="4296" y="9218"/>
                  </a:cubicBezTo>
                  <a:cubicBezTo>
                    <a:pt x="4328" y="9869"/>
                    <a:pt x="4320" y="10605"/>
                    <a:pt x="4238" y="10772"/>
                  </a:cubicBezTo>
                  <a:cubicBezTo>
                    <a:pt x="4154" y="10930"/>
                    <a:pt x="3811" y="11131"/>
                    <a:pt x="3777" y="11165"/>
                  </a:cubicBezTo>
                  <a:cubicBezTo>
                    <a:pt x="3737" y="11189"/>
                    <a:pt x="3711" y="11223"/>
                    <a:pt x="3711" y="11223"/>
                  </a:cubicBezTo>
                  <a:lnTo>
                    <a:pt x="3051" y="11883"/>
                  </a:lnTo>
                  <a:cubicBezTo>
                    <a:pt x="3051" y="11883"/>
                    <a:pt x="3017" y="12627"/>
                    <a:pt x="3043" y="13036"/>
                  </a:cubicBezTo>
                  <a:cubicBezTo>
                    <a:pt x="3067" y="13453"/>
                    <a:pt x="3135" y="13603"/>
                    <a:pt x="3135" y="13603"/>
                  </a:cubicBezTo>
                  <a:cubicBezTo>
                    <a:pt x="3135" y="13603"/>
                    <a:pt x="3135" y="13553"/>
                    <a:pt x="3193" y="13571"/>
                  </a:cubicBezTo>
                  <a:cubicBezTo>
                    <a:pt x="3251" y="13587"/>
                    <a:pt x="3259" y="13722"/>
                    <a:pt x="3394" y="13804"/>
                  </a:cubicBezTo>
                  <a:cubicBezTo>
                    <a:pt x="3526" y="13888"/>
                    <a:pt x="3845" y="14131"/>
                    <a:pt x="4046" y="14197"/>
                  </a:cubicBezTo>
                  <a:cubicBezTo>
                    <a:pt x="4246" y="14273"/>
                    <a:pt x="4404" y="14223"/>
                    <a:pt x="4447" y="14289"/>
                  </a:cubicBezTo>
                  <a:cubicBezTo>
                    <a:pt x="4489" y="14347"/>
                    <a:pt x="4513" y="14456"/>
                    <a:pt x="4479" y="14498"/>
                  </a:cubicBezTo>
                  <a:cubicBezTo>
                    <a:pt x="4447" y="14548"/>
                    <a:pt x="4003" y="14690"/>
                    <a:pt x="3795" y="14682"/>
                  </a:cubicBezTo>
                  <a:cubicBezTo>
                    <a:pt x="3576" y="14682"/>
                    <a:pt x="3251" y="14624"/>
                    <a:pt x="2975" y="14624"/>
                  </a:cubicBezTo>
                  <a:cubicBezTo>
                    <a:pt x="2692" y="14624"/>
                    <a:pt x="2499" y="14648"/>
                    <a:pt x="2399" y="14566"/>
                  </a:cubicBezTo>
                  <a:cubicBezTo>
                    <a:pt x="2299" y="14490"/>
                    <a:pt x="2307" y="14406"/>
                    <a:pt x="2307" y="14406"/>
                  </a:cubicBezTo>
                  <a:cubicBezTo>
                    <a:pt x="2307" y="14406"/>
                    <a:pt x="2048" y="14474"/>
                    <a:pt x="1864" y="14374"/>
                  </a:cubicBezTo>
                  <a:cubicBezTo>
                    <a:pt x="1681" y="14273"/>
                    <a:pt x="1647" y="14105"/>
                    <a:pt x="1605" y="14031"/>
                  </a:cubicBezTo>
                  <a:cubicBezTo>
                    <a:pt x="1555" y="13964"/>
                    <a:pt x="1037" y="13587"/>
                    <a:pt x="929" y="13429"/>
                  </a:cubicBezTo>
                  <a:cubicBezTo>
                    <a:pt x="819" y="13271"/>
                    <a:pt x="853" y="13236"/>
                    <a:pt x="887" y="13162"/>
                  </a:cubicBezTo>
                  <a:cubicBezTo>
                    <a:pt x="929" y="13078"/>
                    <a:pt x="1170" y="12835"/>
                    <a:pt x="1238" y="12793"/>
                  </a:cubicBezTo>
                  <a:cubicBezTo>
                    <a:pt x="1304" y="12743"/>
                    <a:pt x="1320" y="12751"/>
                    <a:pt x="1320" y="12751"/>
                  </a:cubicBezTo>
                  <a:lnTo>
                    <a:pt x="1354" y="12785"/>
                  </a:lnTo>
                  <a:cubicBezTo>
                    <a:pt x="1354" y="12785"/>
                    <a:pt x="1555" y="12627"/>
                    <a:pt x="1739" y="12310"/>
                  </a:cubicBezTo>
                  <a:cubicBezTo>
                    <a:pt x="1922" y="11999"/>
                    <a:pt x="2132" y="11775"/>
                    <a:pt x="2132" y="11775"/>
                  </a:cubicBezTo>
                  <a:cubicBezTo>
                    <a:pt x="2132" y="11775"/>
                    <a:pt x="2148" y="11239"/>
                    <a:pt x="2191" y="11081"/>
                  </a:cubicBezTo>
                  <a:cubicBezTo>
                    <a:pt x="2241" y="10914"/>
                    <a:pt x="2233" y="10972"/>
                    <a:pt x="2233" y="10896"/>
                  </a:cubicBezTo>
                  <a:cubicBezTo>
                    <a:pt x="2233" y="10830"/>
                    <a:pt x="2249" y="10672"/>
                    <a:pt x="2249" y="10672"/>
                  </a:cubicBezTo>
                  <a:cubicBezTo>
                    <a:pt x="2249" y="10672"/>
                    <a:pt x="2349" y="10162"/>
                    <a:pt x="2307" y="9611"/>
                  </a:cubicBezTo>
                  <a:cubicBezTo>
                    <a:pt x="2257" y="9067"/>
                    <a:pt x="2291" y="8482"/>
                    <a:pt x="2233" y="8257"/>
                  </a:cubicBezTo>
                  <a:cubicBezTo>
                    <a:pt x="2172" y="8039"/>
                    <a:pt x="2022" y="7864"/>
                    <a:pt x="1964" y="7521"/>
                  </a:cubicBezTo>
                  <a:cubicBezTo>
                    <a:pt x="1940" y="7321"/>
                    <a:pt x="1948" y="7170"/>
                    <a:pt x="1972" y="7036"/>
                  </a:cubicBezTo>
                  <a:cubicBezTo>
                    <a:pt x="1832" y="7096"/>
                    <a:pt x="1639" y="7146"/>
                    <a:pt x="1521" y="7096"/>
                  </a:cubicBezTo>
                  <a:cubicBezTo>
                    <a:pt x="1505" y="7096"/>
                    <a:pt x="1497" y="7086"/>
                    <a:pt x="1481" y="7086"/>
                  </a:cubicBezTo>
                  <a:cubicBezTo>
                    <a:pt x="1531" y="7321"/>
                    <a:pt x="1605" y="7613"/>
                    <a:pt x="1605" y="7621"/>
                  </a:cubicBezTo>
                  <a:cubicBezTo>
                    <a:pt x="1613" y="7637"/>
                    <a:pt x="1489" y="7688"/>
                    <a:pt x="1489" y="7688"/>
                  </a:cubicBezTo>
                  <a:cubicBezTo>
                    <a:pt x="1489" y="7688"/>
                    <a:pt x="1404" y="7437"/>
                    <a:pt x="1362" y="7036"/>
                  </a:cubicBezTo>
                  <a:cubicBezTo>
                    <a:pt x="1330" y="7020"/>
                    <a:pt x="1296" y="6996"/>
                    <a:pt x="1262" y="6978"/>
                  </a:cubicBezTo>
                  <a:cubicBezTo>
                    <a:pt x="1204" y="7120"/>
                    <a:pt x="1146" y="7286"/>
                    <a:pt x="1104" y="7471"/>
                  </a:cubicBezTo>
                  <a:cubicBezTo>
                    <a:pt x="1037" y="7798"/>
                    <a:pt x="1112" y="7856"/>
                    <a:pt x="1112" y="7856"/>
                  </a:cubicBezTo>
                  <a:lnTo>
                    <a:pt x="911" y="7814"/>
                  </a:lnTo>
                  <a:cubicBezTo>
                    <a:pt x="911" y="7814"/>
                    <a:pt x="929" y="7471"/>
                    <a:pt x="1070" y="7012"/>
                  </a:cubicBezTo>
                  <a:cubicBezTo>
                    <a:pt x="1088" y="6954"/>
                    <a:pt x="1104" y="6895"/>
                    <a:pt x="1112" y="6853"/>
                  </a:cubicBezTo>
                  <a:cubicBezTo>
                    <a:pt x="1053" y="6785"/>
                    <a:pt x="995" y="6703"/>
                    <a:pt x="953" y="6595"/>
                  </a:cubicBezTo>
                  <a:cubicBezTo>
                    <a:pt x="903" y="6484"/>
                    <a:pt x="869" y="6384"/>
                    <a:pt x="853" y="6302"/>
                  </a:cubicBezTo>
                  <a:cubicBezTo>
                    <a:pt x="795" y="6226"/>
                    <a:pt x="719" y="6143"/>
                    <a:pt x="652" y="6067"/>
                  </a:cubicBezTo>
                  <a:lnTo>
                    <a:pt x="652" y="6468"/>
                  </a:lnTo>
                  <a:cubicBezTo>
                    <a:pt x="668" y="6795"/>
                    <a:pt x="652" y="6996"/>
                    <a:pt x="652" y="6996"/>
                  </a:cubicBezTo>
                  <a:lnTo>
                    <a:pt x="494" y="6970"/>
                  </a:lnTo>
                  <a:cubicBezTo>
                    <a:pt x="494" y="6970"/>
                    <a:pt x="486" y="6803"/>
                    <a:pt x="544" y="6402"/>
                  </a:cubicBezTo>
                  <a:cubicBezTo>
                    <a:pt x="560" y="6244"/>
                    <a:pt x="552" y="6117"/>
                    <a:pt x="536" y="6009"/>
                  </a:cubicBezTo>
                  <a:cubicBezTo>
                    <a:pt x="344" y="5917"/>
                    <a:pt x="151" y="5750"/>
                    <a:pt x="101" y="5542"/>
                  </a:cubicBezTo>
                  <a:cubicBezTo>
                    <a:pt x="1" y="5141"/>
                    <a:pt x="17" y="4864"/>
                    <a:pt x="117" y="4555"/>
                  </a:cubicBezTo>
                  <a:cubicBezTo>
                    <a:pt x="159" y="4447"/>
                    <a:pt x="217" y="4355"/>
                    <a:pt x="285" y="4288"/>
                  </a:cubicBezTo>
                  <a:lnTo>
                    <a:pt x="285" y="4262"/>
                  </a:lnTo>
                  <a:lnTo>
                    <a:pt x="235" y="4254"/>
                  </a:lnTo>
                  <a:lnTo>
                    <a:pt x="301" y="3845"/>
                  </a:lnTo>
                  <a:lnTo>
                    <a:pt x="352" y="3853"/>
                  </a:lnTo>
                  <a:lnTo>
                    <a:pt x="468" y="3051"/>
                  </a:lnTo>
                  <a:cubicBezTo>
                    <a:pt x="444" y="3001"/>
                    <a:pt x="418" y="2951"/>
                    <a:pt x="410" y="2925"/>
                  </a:cubicBezTo>
                  <a:cubicBezTo>
                    <a:pt x="378" y="2843"/>
                    <a:pt x="352" y="2333"/>
                    <a:pt x="610" y="2141"/>
                  </a:cubicBezTo>
                  <a:cubicBezTo>
                    <a:pt x="861" y="1964"/>
                    <a:pt x="1262" y="1972"/>
                    <a:pt x="1489" y="2141"/>
                  </a:cubicBezTo>
                  <a:cubicBezTo>
                    <a:pt x="1589" y="2091"/>
                    <a:pt x="1697" y="2032"/>
                    <a:pt x="1805" y="2022"/>
                  </a:cubicBezTo>
                  <a:cubicBezTo>
                    <a:pt x="1872" y="1455"/>
                    <a:pt x="1814" y="669"/>
                    <a:pt x="2233" y="460"/>
                  </a:cubicBezTo>
                  <a:cubicBezTo>
                    <a:pt x="2449" y="352"/>
                    <a:pt x="2483" y="510"/>
                    <a:pt x="2541" y="510"/>
                  </a:cubicBezTo>
                  <a:cubicBezTo>
                    <a:pt x="2549" y="518"/>
                    <a:pt x="2558" y="518"/>
                    <a:pt x="2566" y="510"/>
                  </a:cubicBezTo>
                  <a:cubicBezTo>
                    <a:pt x="2650" y="410"/>
                    <a:pt x="2800" y="278"/>
                    <a:pt x="2925" y="193"/>
                  </a:cubicBezTo>
                  <a:cubicBezTo>
                    <a:pt x="3101" y="85"/>
                    <a:pt x="3402" y="1"/>
                    <a:pt x="3727" y="101"/>
                  </a:cubicBezTo>
                  <a:cubicBezTo>
                    <a:pt x="3827" y="135"/>
                    <a:pt x="3895" y="244"/>
                    <a:pt x="3977" y="286"/>
                  </a:cubicBezTo>
                  <a:cubicBezTo>
                    <a:pt x="4154" y="386"/>
                    <a:pt x="4304" y="428"/>
                    <a:pt x="4404" y="560"/>
                  </a:cubicBezTo>
                  <a:cubicBezTo>
                    <a:pt x="4555" y="745"/>
                    <a:pt x="4463" y="911"/>
                    <a:pt x="4479" y="1054"/>
                  </a:cubicBezTo>
                  <a:cubicBezTo>
                    <a:pt x="4489" y="1204"/>
                    <a:pt x="4439" y="1238"/>
                    <a:pt x="4439" y="1238"/>
                  </a:cubicBezTo>
                  <a:cubicBezTo>
                    <a:pt x="4439" y="1238"/>
                    <a:pt x="5207" y="1681"/>
                    <a:pt x="5165" y="1714"/>
                  </a:cubicBezTo>
                  <a:cubicBezTo>
                    <a:pt x="5122" y="1756"/>
                    <a:pt x="4930" y="1790"/>
                    <a:pt x="4689" y="1832"/>
                  </a:cubicBezTo>
                  <a:cubicBezTo>
                    <a:pt x="4571" y="1848"/>
                    <a:pt x="4413" y="1790"/>
                    <a:pt x="4262" y="1706"/>
                  </a:cubicBezTo>
                  <a:cubicBezTo>
                    <a:pt x="4288" y="1832"/>
                    <a:pt x="4370" y="1982"/>
                    <a:pt x="4370" y="2006"/>
                  </a:cubicBezTo>
                  <a:cubicBezTo>
                    <a:pt x="4378" y="2032"/>
                    <a:pt x="4346" y="2056"/>
                    <a:pt x="4304" y="2072"/>
                  </a:cubicBezTo>
                  <a:cubicBezTo>
                    <a:pt x="4254" y="2083"/>
                    <a:pt x="4170" y="2064"/>
                    <a:pt x="4146" y="2099"/>
                  </a:cubicBezTo>
                  <a:cubicBezTo>
                    <a:pt x="4112" y="2133"/>
                    <a:pt x="4128" y="2215"/>
                    <a:pt x="4128" y="2215"/>
                  </a:cubicBezTo>
                  <a:cubicBezTo>
                    <a:pt x="4128" y="2215"/>
                    <a:pt x="4120" y="2249"/>
                    <a:pt x="4104" y="2265"/>
                  </a:cubicBezTo>
                  <a:cubicBezTo>
                    <a:pt x="4088" y="2273"/>
                    <a:pt x="4027" y="2273"/>
                    <a:pt x="4027" y="2273"/>
                  </a:cubicBezTo>
                  <a:cubicBezTo>
                    <a:pt x="4027" y="2273"/>
                    <a:pt x="4046" y="2333"/>
                    <a:pt x="4037" y="2357"/>
                  </a:cubicBezTo>
                  <a:cubicBezTo>
                    <a:pt x="4027" y="2383"/>
                    <a:pt x="3995" y="2399"/>
                    <a:pt x="3977" y="2399"/>
                  </a:cubicBezTo>
                  <a:cubicBezTo>
                    <a:pt x="3961" y="2399"/>
                    <a:pt x="3937" y="2415"/>
                    <a:pt x="3919" y="2458"/>
                  </a:cubicBezTo>
                  <a:cubicBezTo>
                    <a:pt x="3903" y="2492"/>
                    <a:pt x="3903" y="2550"/>
                    <a:pt x="3877" y="2584"/>
                  </a:cubicBezTo>
                  <a:cubicBezTo>
                    <a:pt x="3861" y="2608"/>
                    <a:pt x="3787" y="2616"/>
                    <a:pt x="3695" y="2608"/>
                  </a:cubicBezTo>
                  <a:cubicBezTo>
                    <a:pt x="3602" y="2600"/>
                    <a:pt x="3436" y="2550"/>
                    <a:pt x="3436" y="2550"/>
                  </a:cubicBezTo>
                  <a:lnTo>
                    <a:pt x="3394" y="2616"/>
                  </a:lnTo>
                  <a:cubicBezTo>
                    <a:pt x="3410" y="2624"/>
                    <a:pt x="3426" y="2624"/>
                    <a:pt x="3436" y="2634"/>
                  </a:cubicBezTo>
                  <a:cubicBezTo>
                    <a:pt x="3468" y="2658"/>
                    <a:pt x="3526" y="2674"/>
                    <a:pt x="3594" y="2700"/>
                  </a:cubicBezTo>
                  <a:cubicBezTo>
                    <a:pt x="3745" y="2808"/>
                    <a:pt x="3711" y="2925"/>
                    <a:pt x="3853" y="2985"/>
                  </a:cubicBezTo>
                  <a:cubicBezTo>
                    <a:pt x="3877" y="3085"/>
                    <a:pt x="3719" y="3135"/>
                    <a:pt x="3719" y="3135"/>
                  </a:cubicBezTo>
                  <a:cubicBezTo>
                    <a:pt x="3719" y="3135"/>
                    <a:pt x="3977" y="3302"/>
                    <a:pt x="4054" y="3502"/>
                  </a:cubicBezTo>
                  <a:cubicBezTo>
                    <a:pt x="4138" y="3695"/>
                    <a:pt x="4439" y="3946"/>
                    <a:pt x="4455" y="4204"/>
                  </a:cubicBezTo>
                  <a:cubicBezTo>
                    <a:pt x="4463" y="4447"/>
                    <a:pt x="4278" y="4529"/>
                    <a:pt x="4170" y="4706"/>
                  </a:cubicBezTo>
                  <a:cubicBezTo>
                    <a:pt x="4338" y="4639"/>
                    <a:pt x="4513" y="4563"/>
                    <a:pt x="4563" y="4529"/>
                  </a:cubicBezTo>
                  <a:cubicBezTo>
                    <a:pt x="4655" y="4471"/>
                    <a:pt x="4689" y="4413"/>
                    <a:pt x="4747" y="4321"/>
                  </a:cubicBezTo>
                  <a:cubicBezTo>
                    <a:pt x="4798" y="4228"/>
                    <a:pt x="4922" y="4146"/>
                    <a:pt x="5030" y="4112"/>
                  </a:cubicBezTo>
                  <a:cubicBezTo>
                    <a:pt x="5140" y="4078"/>
                    <a:pt x="5130" y="4088"/>
                    <a:pt x="5231" y="4054"/>
                  </a:cubicBezTo>
                  <a:cubicBezTo>
                    <a:pt x="5341" y="4028"/>
                    <a:pt x="5415" y="3919"/>
                    <a:pt x="5473" y="3911"/>
                  </a:cubicBezTo>
                  <a:cubicBezTo>
                    <a:pt x="5542" y="3903"/>
                    <a:pt x="5515" y="3946"/>
                    <a:pt x="5515" y="3946"/>
                  </a:cubicBezTo>
                  <a:lnTo>
                    <a:pt x="5866" y="3510"/>
                  </a:lnTo>
                  <a:lnTo>
                    <a:pt x="6059" y="3518"/>
                  </a:lnTo>
                  <a:lnTo>
                    <a:pt x="6294" y="3109"/>
                  </a:lnTo>
                  <a:cubicBezTo>
                    <a:pt x="6294" y="3109"/>
                    <a:pt x="6669" y="3452"/>
                    <a:pt x="6761" y="3544"/>
                  </a:cubicBezTo>
                  <a:lnTo>
                    <a:pt x="6769" y="3544"/>
                  </a:lnTo>
                  <a:cubicBezTo>
                    <a:pt x="6769" y="3544"/>
                    <a:pt x="6795" y="3560"/>
                    <a:pt x="6785" y="3587"/>
                  </a:cubicBezTo>
                  <a:cubicBezTo>
                    <a:pt x="6785" y="3611"/>
                    <a:pt x="6109" y="4479"/>
                    <a:pt x="6109" y="4479"/>
                  </a:cubicBezTo>
                  <a:cubicBezTo>
                    <a:pt x="6109" y="4479"/>
                    <a:pt x="6143" y="4489"/>
                    <a:pt x="6159" y="4489"/>
                  </a:cubicBezTo>
                  <a:cubicBezTo>
                    <a:pt x="6183" y="4497"/>
                    <a:pt x="6183" y="4529"/>
                    <a:pt x="6151" y="4571"/>
                  </a:cubicBezTo>
                  <a:cubicBezTo>
                    <a:pt x="6117" y="4613"/>
                    <a:pt x="6009" y="4621"/>
                    <a:pt x="6009" y="4621"/>
                  </a:cubicBezTo>
                  <a:lnTo>
                    <a:pt x="5925" y="4722"/>
                  </a:lnTo>
                  <a:cubicBezTo>
                    <a:pt x="5925" y="4722"/>
                    <a:pt x="5917" y="4730"/>
                    <a:pt x="5933" y="4740"/>
                  </a:cubicBezTo>
                  <a:cubicBezTo>
                    <a:pt x="5943" y="4748"/>
                    <a:pt x="6093" y="4814"/>
                    <a:pt x="6083" y="4840"/>
                  </a:cubicBezTo>
                  <a:cubicBezTo>
                    <a:pt x="6083" y="4864"/>
                    <a:pt x="6059" y="4898"/>
                    <a:pt x="5983" y="4872"/>
                  </a:cubicBezTo>
                  <a:cubicBezTo>
                    <a:pt x="5917" y="4856"/>
                    <a:pt x="5824" y="4848"/>
                    <a:pt x="5824" y="4848"/>
                  </a:cubicBezTo>
                  <a:lnTo>
                    <a:pt x="5792" y="4880"/>
                  </a:lnTo>
                  <a:cubicBezTo>
                    <a:pt x="5792" y="4880"/>
                    <a:pt x="5882" y="4922"/>
                    <a:pt x="5917" y="4948"/>
                  </a:cubicBezTo>
                  <a:cubicBezTo>
                    <a:pt x="5959" y="4972"/>
                    <a:pt x="5917" y="4998"/>
                    <a:pt x="5892" y="5014"/>
                  </a:cubicBezTo>
                  <a:cubicBezTo>
                    <a:pt x="5858" y="5040"/>
                    <a:pt x="5792" y="5022"/>
                    <a:pt x="5716" y="5006"/>
                  </a:cubicBezTo>
                  <a:cubicBezTo>
                    <a:pt x="5642" y="4998"/>
                    <a:pt x="5515" y="4998"/>
                    <a:pt x="5473" y="5006"/>
                  </a:cubicBezTo>
                  <a:cubicBezTo>
                    <a:pt x="5431" y="5014"/>
                    <a:pt x="5407" y="5030"/>
                    <a:pt x="5157" y="5199"/>
                  </a:cubicBezTo>
                  <a:cubicBezTo>
                    <a:pt x="4906" y="5365"/>
                    <a:pt x="4880" y="5307"/>
                    <a:pt x="4806" y="5315"/>
                  </a:cubicBezTo>
                  <a:cubicBezTo>
                    <a:pt x="4729" y="5331"/>
                    <a:pt x="4697" y="5341"/>
                    <a:pt x="4505" y="5432"/>
                  </a:cubicBezTo>
                  <a:cubicBezTo>
                    <a:pt x="4370" y="5492"/>
                    <a:pt x="4088" y="5650"/>
                    <a:pt x="3919" y="5750"/>
                  </a:cubicBezTo>
                  <a:close/>
                  <a:moveTo>
                    <a:pt x="2191" y="2199"/>
                  </a:moveTo>
                  <a:cubicBezTo>
                    <a:pt x="2291" y="2291"/>
                    <a:pt x="2383" y="2407"/>
                    <a:pt x="2449" y="2516"/>
                  </a:cubicBezTo>
                  <a:cubicBezTo>
                    <a:pt x="2541" y="2441"/>
                    <a:pt x="2624" y="1972"/>
                    <a:pt x="2616" y="1898"/>
                  </a:cubicBezTo>
                  <a:cubicBezTo>
                    <a:pt x="2608" y="1840"/>
                    <a:pt x="2507" y="1689"/>
                    <a:pt x="2465" y="1405"/>
                  </a:cubicBezTo>
                  <a:cubicBezTo>
                    <a:pt x="2423" y="1120"/>
                    <a:pt x="2457" y="919"/>
                    <a:pt x="2465" y="879"/>
                  </a:cubicBezTo>
                  <a:cubicBezTo>
                    <a:pt x="2473" y="837"/>
                    <a:pt x="2415" y="837"/>
                    <a:pt x="2415" y="837"/>
                  </a:cubicBezTo>
                  <a:cubicBezTo>
                    <a:pt x="2333" y="1254"/>
                    <a:pt x="2457" y="1764"/>
                    <a:pt x="2191" y="2199"/>
                  </a:cubicBezTo>
                  <a:close/>
                  <a:moveTo>
                    <a:pt x="436" y="3861"/>
                  </a:moveTo>
                  <a:lnTo>
                    <a:pt x="486" y="3869"/>
                  </a:lnTo>
                  <a:lnTo>
                    <a:pt x="428" y="4188"/>
                  </a:lnTo>
                  <a:cubicBezTo>
                    <a:pt x="452" y="4178"/>
                    <a:pt x="468" y="4170"/>
                    <a:pt x="486" y="4162"/>
                  </a:cubicBezTo>
                  <a:cubicBezTo>
                    <a:pt x="486" y="4062"/>
                    <a:pt x="486" y="3978"/>
                    <a:pt x="494" y="3927"/>
                  </a:cubicBezTo>
                  <a:cubicBezTo>
                    <a:pt x="552" y="3711"/>
                    <a:pt x="668" y="3376"/>
                    <a:pt x="668" y="3376"/>
                  </a:cubicBezTo>
                  <a:cubicBezTo>
                    <a:pt x="668" y="3376"/>
                    <a:pt x="628" y="3318"/>
                    <a:pt x="560" y="3210"/>
                  </a:cubicBezTo>
                  <a:cubicBezTo>
                    <a:pt x="536" y="3410"/>
                    <a:pt x="468" y="3627"/>
                    <a:pt x="436" y="3861"/>
                  </a:cubicBezTo>
                  <a:close/>
                  <a:moveTo>
                    <a:pt x="2006" y="6920"/>
                  </a:moveTo>
                  <a:cubicBezTo>
                    <a:pt x="2022" y="6861"/>
                    <a:pt x="2048" y="6811"/>
                    <a:pt x="2064" y="6761"/>
                  </a:cubicBezTo>
                  <a:cubicBezTo>
                    <a:pt x="2090" y="6719"/>
                    <a:pt x="2106" y="6685"/>
                    <a:pt x="2114" y="6653"/>
                  </a:cubicBezTo>
                  <a:cubicBezTo>
                    <a:pt x="1940" y="6795"/>
                    <a:pt x="1689" y="6920"/>
                    <a:pt x="1513" y="6954"/>
                  </a:cubicBezTo>
                  <a:cubicBezTo>
                    <a:pt x="1563" y="6970"/>
                    <a:pt x="1613" y="6978"/>
                    <a:pt x="1671" y="6986"/>
                  </a:cubicBezTo>
                  <a:cubicBezTo>
                    <a:pt x="1805" y="6996"/>
                    <a:pt x="1922" y="6962"/>
                    <a:pt x="2006" y="69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95"/>
            <p:cNvSpPr/>
            <p:nvPr/>
          </p:nvSpPr>
          <p:spPr>
            <a:xfrm>
              <a:off x="2326325" y="3139176"/>
              <a:ext cx="1060507" cy="1117185"/>
            </a:xfrm>
            <a:custGeom>
              <a:avLst/>
              <a:gdLst/>
              <a:ahLst/>
              <a:cxnLst/>
              <a:rect l="l" t="t" r="r" b="b"/>
              <a:pathLst>
                <a:path w="13397" h="14113" extrusionOk="0">
                  <a:moveTo>
                    <a:pt x="5909" y="3376"/>
                  </a:moveTo>
                  <a:cubicBezTo>
                    <a:pt x="5917" y="3267"/>
                    <a:pt x="5985" y="3075"/>
                    <a:pt x="5985" y="3025"/>
                  </a:cubicBezTo>
                  <a:cubicBezTo>
                    <a:pt x="5985" y="3025"/>
                    <a:pt x="5927" y="3151"/>
                    <a:pt x="5892" y="3217"/>
                  </a:cubicBezTo>
                  <a:cubicBezTo>
                    <a:pt x="5866" y="3291"/>
                    <a:pt x="5834" y="3325"/>
                    <a:pt x="5784" y="3402"/>
                  </a:cubicBezTo>
                  <a:cubicBezTo>
                    <a:pt x="5742" y="3476"/>
                    <a:pt x="5758" y="3542"/>
                    <a:pt x="5776" y="3668"/>
                  </a:cubicBezTo>
                  <a:cubicBezTo>
                    <a:pt x="5784" y="3793"/>
                    <a:pt x="5708" y="4120"/>
                    <a:pt x="5708" y="4136"/>
                  </a:cubicBezTo>
                  <a:cubicBezTo>
                    <a:pt x="5700" y="4162"/>
                    <a:pt x="5834" y="3761"/>
                    <a:pt x="5834" y="3642"/>
                  </a:cubicBezTo>
                  <a:cubicBezTo>
                    <a:pt x="5842" y="3526"/>
                    <a:pt x="5901" y="3476"/>
                    <a:pt x="5909" y="3376"/>
                  </a:cubicBezTo>
                  <a:close/>
                  <a:moveTo>
                    <a:pt x="5148" y="6660"/>
                  </a:moveTo>
                  <a:cubicBezTo>
                    <a:pt x="5157" y="6618"/>
                    <a:pt x="5140" y="6718"/>
                    <a:pt x="5157" y="6610"/>
                  </a:cubicBezTo>
                  <a:cubicBezTo>
                    <a:pt x="5175" y="6500"/>
                    <a:pt x="5191" y="6225"/>
                    <a:pt x="5191" y="6149"/>
                  </a:cubicBezTo>
                  <a:cubicBezTo>
                    <a:pt x="5199" y="6075"/>
                    <a:pt x="5215" y="5824"/>
                    <a:pt x="5215" y="5824"/>
                  </a:cubicBezTo>
                  <a:cubicBezTo>
                    <a:pt x="5215" y="5824"/>
                    <a:pt x="5132" y="5732"/>
                    <a:pt x="5148" y="5608"/>
                  </a:cubicBezTo>
                  <a:cubicBezTo>
                    <a:pt x="5157" y="5489"/>
                    <a:pt x="5140" y="5415"/>
                    <a:pt x="5124" y="5331"/>
                  </a:cubicBezTo>
                  <a:cubicBezTo>
                    <a:pt x="5106" y="5247"/>
                    <a:pt x="5090" y="5222"/>
                    <a:pt x="5090" y="5222"/>
                  </a:cubicBezTo>
                  <a:cubicBezTo>
                    <a:pt x="5090" y="5222"/>
                    <a:pt x="4964" y="5146"/>
                    <a:pt x="4974" y="5064"/>
                  </a:cubicBezTo>
                  <a:cubicBezTo>
                    <a:pt x="4990" y="4972"/>
                    <a:pt x="4940" y="4813"/>
                    <a:pt x="4924" y="4763"/>
                  </a:cubicBezTo>
                  <a:cubicBezTo>
                    <a:pt x="4906" y="4721"/>
                    <a:pt x="4932" y="4663"/>
                    <a:pt x="4932" y="4663"/>
                  </a:cubicBezTo>
                  <a:cubicBezTo>
                    <a:pt x="4932" y="4663"/>
                    <a:pt x="4864" y="3726"/>
                    <a:pt x="4864" y="3518"/>
                  </a:cubicBezTo>
                  <a:cubicBezTo>
                    <a:pt x="4864" y="3309"/>
                    <a:pt x="4848" y="3183"/>
                    <a:pt x="4948" y="3017"/>
                  </a:cubicBezTo>
                  <a:cubicBezTo>
                    <a:pt x="5048" y="2850"/>
                    <a:pt x="5148" y="2632"/>
                    <a:pt x="5183" y="2549"/>
                  </a:cubicBezTo>
                  <a:cubicBezTo>
                    <a:pt x="5215" y="2465"/>
                    <a:pt x="5666" y="1597"/>
                    <a:pt x="5842" y="1336"/>
                  </a:cubicBezTo>
                  <a:cubicBezTo>
                    <a:pt x="6017" y="1077"/>
                    <a:pt x="6510" y="660"/>
                    <a:pt x="6602" y="626"/>
                  </a:cubicBezTo>
                  <a:cubicBezTo>
                    <a:pt x="6695" y="594"/>
                    <a:pt x="6761" y="584"/>
                    <a:pt x="6761" y="584"/>
                  </a:cubicBezTo>
                  <a:cubicBezTo>
                    <a:pt x="6761" y="584"/>
                    <a:pt x="6761" y="560"/>
                    <a:pt x="6861" y="552"/>
                  </a:cubicBezTo>
                  <a:cubicBezTo>
                    <a:pt x="6961" y="534"/>
                    <a:pt x="7320" y="584"/>
                    <a:pt x="7563" y="684"/>
                  </a:cubicBezTo>
                  <a:cubicBezTo>
                    <a:pt x="7806" y="777"/>
                    <a:pt x="7832" y="769"/>
                    <a:pt x="7832" y="769"/>
                  </a:cubicBezTo>
                  <a:cubicBezTo>
                    <a:pt x="7832" y="769"/>
                    <a:pt x="8048" y="618"/>
                    <a:pt x="8106" y="544"/>
                  </a:cubicBezTo>
                  <a:cubicBezTo>
                    <a:pt x="8165" y="468"/>
                    <a:pt x="8173" y="476"/>
                    <a:pt x="8249" y="510"/>
                  </a:cubicBezTo>
                  <a:cubicBezTo>
                    <a:pt x="8315" y="544"/>
                    <a:pt x="8534" y="734"/>
                    <a:pt x="8616" y="760"/>
                  </a:cubicBezTo>
                  <a:cubicBezTo>
                    <a:pt x="8692" y="777"/>
                    <a:pt x="8824" y="684"/>
                    <a:pt x="8824" y="684"/>
                  </a:cubicBezTo>
                  <a:cubicBezTo>
                    <a:pt x="8824" y="684"/>
                    <a:pt x="8875" y="576"/>
                    <a:pt x="8909" y="526"/>
                  </a:cubicBezTo>
                  <a:cubicBezTo>
                    <a:pt x="8943" y="476"/>
                    <a:pt x="9436" y="67"/>
                    <a:pt x="9610" y="33"/>
                  </a:cubicBezTo>
                  <a:cubicBezTo>
                    <a:pt x="9777" y="0"/>
                    <a:pt x="9903" y="59"/>
                    <a:pt x="9937" y="59"/>
                  </a:cubicBezTo>
                  <a:cubicBezTo>
                    <a:pt x="9961" y="59"/>
                    <a:pt x="10096" y="33"/>
                    <a:pt x="10312" y="201"/>
                  </a:cubicBezTo>
                  <a:cubicBezTo>
                    <a:pt x="10529" y="375"/>
                    <a:pt x="10689" y="668"/>
                    <a:pt x="10729" y="1011"/>
                  </a:cubicBezTo>
                  <a:cubicBezTo>
                    <a:pt x="10764" y="1354"/>
                    <a:pt x="10629" y="1621"/>
                    <a:pt x="10571" y="1679"/>
                  </a:cubicBezTo>
                  <a:cubicBezTo>
                    <a:pt x="10513" y="1737"/>
                    <a:pt x="10397" y="1797"/>
                    <a:pt x="10397" y="1797"/>
                  </a:cubicBezTo>
                  <a:cubicBezTo>
                    <a:pt x="10397" y="1797"/>
                    <a:pt x="10455" y="1763"/>
                    <a:pt x="10489" y="1713"/>
                  </a:cubicBezTo>
                  <a:cubicBezTo>
                    <a:pt x="10529" y="1671"/>
                    <a:pt x="10547" y="1613"/>
                    <a:pt x="10547" y="1613"/>
                  </a:cubicBezTo>
                  <a:lnTo>
                    <a:pt x="10471" y="1705"/>
                  </a:lnTo>
                  <a:cubicBezTo>
                    <a:pt x="10471" y="1705"/>
                    <a:pt x="10389" y="1779"/>
                    <a:pt x="10389" y="1771"/>
                  </a:cubicBezTo>
                  <a:cubicBezTo>
                    <a:pt x="10397" y="1771"/>
                    <a:pt x="10447" y="1713"/>
                    <a:pt x="10471" y="1671"/>
                  </a:cubicBezTo>
                  <a:cubicBezTo>
                    <a:pt x="10497" y="1621"/>
                    <a:pt x="10505" y="1605"/>
                    <a:pt x="10505" y="1605"/>
                  </a:cubicBezTo>
                  <a:lnTo>
                    <a:pt x="10421" y="1687"/>
                  </a:lnTo>
                  <a:cubicBezTo>
                    <a:pt x="10397" y="1705"/>
                    <a:pt x="10379" y="1713"/>
                    <a:pt x="10371" y="1721"/>
                  </a:cubicBezTo>
                  <a:cubicBezTo>
                    <a:pt x="10379" y="1713"/>
                    <a:pt x="10413" y="1679"/>
                    <a:pt x="10439" y="1637"/>
                  </a:cubicBezTo>
                  <a:cubicBezTo>
                    <a:pt x="10463" y="1597"/>
                    <a:pt x="10471" y="1563"/>
                    <a:pt x="10471" y="1563"/>
                  </a:cubicBezTo>
                  <a:cubicBezTo>
                    <a:pt x="10471" y="1563"/>
                    <a:pt x="10228" y="1797"/>
                    <a:pt x="10138" y="1805"/>
                  </a:cubicBezTo>
                  <a:cubicBezTo>
                    <a:pt x="10046" y="1805"/>
                    <a:pt x="9977" y="1787"/>
                    <a:pt x="9961" y="1797"/>
                  </a:cubicBezTo>
                  <a:cubicBezTo>
                    <a:pt x="9945" y="1805"/>
                    <a:pt x="9803" y="1972"/>
                    <a:pt x="9745" y="2038"/>
                  </a:cubicBezTo>
                  <a:cubicBezTo>
                    <a:pt x="9695" y="2106"/>
                    <a:pt x="9637" y="2056"/>
                    <a:pt x="9619" y="2022"/>
                  </a:cubicBezTo>
                  <a:cubicBezTo>
                    <a:pt x="9602" y="1998"/>
                    <a:pt x="9560" y="1906"/>
                    <a:pt x="9552" y="1914"/>
                  </a:cubicBezTo>
                  <a:cubicBezTo>
                    <a:pt x="9536" y="1914"/>
                    <a:pt x="9510" y="1956"/>
                    <a:pt x="9486" y="1948"/>
                  </a:cubicBezTo>
                  <a:cubicBezTo>
                    <a:pt x="9460" y="1948"/>
                    <a:pt x="9426" y="1956"/>
                    <a:pt x="9426" y="1956"/>
                  </a:cubicBezTo>
                  <a:cubicBezTo>
                    <a:pt x="9426" y="1956"/>
                    <a:pt x="9402" y="2006"/>
                    <a:pt x="9376" y="2014"/>
                  </a:cubicBezTo>
                  <a:cubicBezTo>
                    <a:pt x="9344" y="2014"/>
                    <a:pt x="9310" y="2038"/>
                    <a:pt x="9310" y="2038"/>
                  </a:cubicBezTo>
                  <a:cubicBezTo>
                    <a:pt x="9310" y="2038"/>
                    <a:pt x="9344" y="2148"/>
                    <a:pt x="9386" y="2188"/>
                  </a:cubicBezTo>
                  <a:cubicBezTo>
                    <a:pt x="9426" y="2230"/>
                    <a:pt x="9452" y="2248"/>
                    <a:pt x="9452" y="2299"/>
                  </a:cubicBezTo>
                  <a:cubicBezTo>
                    <a:pt x="9452" y="2349"/>
                    <a:pt x="9460" y="2423"/>
                    <a:pt x="9460" y="2423"/>
                  </a:cubicBezTo>
                  <a:cubicBezTo>
                    <a:pt x="9460" y="2423"/>
                    <a:pt x="9586" y="3141"/>
                    <a:pt x="9610" y="3309"/>
                  </a:cubicBezTo>
                  <a:cubicBezTo>
                    <a:pt x="9627" y="3468"/>
                    <a:pt x="9526" y="3502"/>
                    <a:pt x="9568" y="3634"/>
                  </a:cubicBezTo>
                  <a:cubicBezTo>
                    <a:pt x="9602" y="3761"/>
                    <a:pt x="9677" y="3969"/>
                    <a:pt x="9661" y="4069"/>
                  </a:cubicBezTo>
                  <a:cubicBezTo>
                    <a:pt x="9645" y="4178"/>
                    <a:pt x="9645" y="4613"/>
                    <a:pt x="9669" y="4671"/>
                  </a:cubicBezTo>
                  <a:cubicBezTo>
                    <a:pt x="9695" y="4729"/>
                    <a:pt x="9769" y="4837"/>
                    <a:pt x="9837" y="4980"/>
                  </a:cubicBezTo>
                  <a:cubicBezTo>
                    <a:pt x="9895" y="5114"/>
                    <a:pt x="9861" y="5196"/>
                    <a:pt x="9887" y="5273"/>
                  </a:cubicBezTo>
                  <a:cubicBezTo>
                    <a:pt x="9919" y="5357"/>
                    <a:pt x="9937" y="5381"/>
                    <a:pt x="9953" y="5465"/>
                  </a:cubicBezTo>
                  <a:cubicBezTo>
                    <a:pt x="9969" y="5539"/>
                    <a:pt x="10070" y="5832"/>
                    <a:pt x="10112" y="5924"/>
                  </a:cubicBezTo>
                  <a:cubicBezTo>
                    <a:pt x="10146" y="6017"/>
                    <a:pt x="10120" y="6117"/>
                    <a:pt x="10128" y="6141"/>
                  </a:cubicBezTo>
                  <a:cubicBezTo>
                    <a:pt x="10138" y="6167"/>
                    <a:pt x="10338" y="6500"/>
                    <a:pt x="10363" y="6542"/>
                  </a:cubicBezTo>
                  <a:cubicBezTo>
                    <a:pt x="10389" y="6576"/>
                    <a:pt x="10363" y="6684"/>
                    <a:pt x="10363" y="6684"/>
                  </a:cubicBezTo>
                  <a:cubicBezTo>
                    <a:pt x="10363" y="6684"/>
                    <a:pt x="10346" y="6743"/>
                    <a:pt x="10479" y="6877"/>
                  </a:cubicBezTo>
                  <a:cubicBezTo>
                    <a:pt x="10613" y="7001"/>
                    <a:pt x="10830" y="7051"/>
                    <a:pt x="10880" y="7170"/>
                  </a:cubicBezTo>
                  <a:cubicBezTo>
                    <a:pt x="10930" y="7278"/>
                    <a:pt x="10948" y="7370"/>
                    <a:pt x="10948" y="7370"/>
                  </a:cubicBezTo>
                  <a:cubicBezTo>
                    <a:pt x="10948" y="7370"/>
                    <a:pt x="11231" y="7587"/>
                    <a:pt x="11299" y="7737"/>
                  </a:cubicBezTo>
                  <a:cubicBezTo>
                    <a:pt x="11365" y="7888"/>
                    <a:pt x="11415" y="8054"/>
                    <a:pt x="11473" y="8146"/>
                  </a:cubicBezTo>
                  <a:cubicBezTo>
                    <a:pt x="11532" y="8239"/>
                    <a:pt x="11608" y="8331"/>
                    <a:pt x="11608" y="8331"/>
                  </a:cubicBezTo>
                  <a:lnTo>
                    <a:pt x="11650" y="8289"/>
                  </a:lnTo>
                  <a:cubicBezTo>
                    <a:pt x="11650" y="8289"/>
                    <a:pt x="11616" y="8273"/>
                    <a:pt x="11650" y="8247"/>
                  </a:cubicBezTo>
                  <a:cubicBezTo>
                    <a:pt x="11692" y="8223"/>
                    <a:pt x="11824" y="8046"/>
                    <a:pt x="11859" y="7988"/>
                  </a:cubicBezTo>
                  <a:cubicBezTo>
                    <a:pt x="11901" y="7938"/>
                    <a:pt x="11983" y="7821"/>
                    <a:pt x="11983" y="7821"/>
                  </a:cubicBezTo>
                  <a:cubicBezTo>
                    <a:pt x="12001" y="7787"/>
                    <a:pt x="11993" y="7645"/>
                    <a:pt x="11975" y="7521"/>
                  </a:cubicBezTo>
                  <a:cubicBezTo>
                    <a:pt x="11959" y="7402"/>
                    <a:pt x="11901" y="7386"/>
                    <a:pt x="11851" y="7352"/>
                  </a:cubicBezTo>
                  <a:cubicBezTo>
                    <a:pt x="11808" y="7312"/>
                    <a:pt x="11700" y="7286"/>
                    <a:pt x="11658" y="7220"/>
                  </a:cubicBezTo>
                  <a:cubicBezTo>
                    <a:pt x="11616" y="7162"/>
                    <a:pt x="11666" y="7120"/>
                    <a:pt x="11682" y="7085"/>
                  </a:cubicBezTo>
                  <a:cubicBezTo>
                    <a:pt x="11692" y="7043"/>
                    <a:pt x="11682" y="7019"/>
                    <a:pt x="11682" y="7019"/>
                  </a:cubicBezTo>
                  <a:cubicBezTo>
                    <a:pt x="11682" y="7019"/>
                    <a:pt x="11674" y="6985"/>
                    <a:pt x="11682" y="6969"/>
                  </a:cubicBezTo>
                  <a:cubicBezTo>
                    <a:pt x="11700" y="6961"/>
                    <a:pt x="11708" y="6961"/>
                    <a:pt x="11708" y="6961"/>
                  </a:cubicBezTo>
                  <a:cubicBezTo>
                    <a:pt x="11708" y="6961"/>
                    <a:pt x="11692" y="6919"/>
                    <a:pt x="11700" y="6911"/>
                  </a:cubicBezTo>
                  <a:cubicBezTo>
                    <a:pt x="11708" y="6893"/>
                    <a:pt x="11750" y="6885"/>
                    <a:pt x="11766" y="6869"/>
                  </a:cubicBezTo>
                  <a:cubicBezTo>
                    <a:pt x="11782" y="6861"/>
                    <a:pt x="11782" y="6843"/>
                    <a:pt x="11782" y="6843"/>
                  </a:cubicBezTo>
                  <a:cubicBezTo>
                    <a:pt x="11782" y="6843"/>
                    <a:pt x="11774" y="6843"/>
                    <a:pt x="11758" y="6801"/>
                  </a:cubicBezTo>
                  <a:cubicBezTo>
                    <a:pt x="11750" y="6769"/>
                    <a:pt x="11742" y="6718"/>
                    <a:pt x="11766" y="6710"/>
                  </a:cubicBezTo>
                  <a:cubicBezTo>
                    <a:pt x="11782" y="6700"/>
                    <a:pt x="11851" y="6718"/>
                    <a:pt x="11893" y="6710"/>
                  </a:cubicBezTo>
                  <a:cubicBezTo>
                    <a:pt x="11943" y="6700"/>
                    <a:pt x="12001" y="6634"/>
                    <a:pt x="12009" y="6592"/>
                  </a:cubicBezTo>
                  <a:cubicBezTo>
                    <a:pt x="12017" y="6560"/>
                    <a:pt x="12117" y="6410"/>
                    <a:pt x="12159" y="6376"/>
                  </a:cubicBezTo>
                  <a:cubicBezTo>
                    <a:pt x="12193" y="6341"/>
                    <a:pt x="12244" y="6317"/>
                    <a:pt x="12244" y="6317"/>
                  </a:cubicBezTo>
                  <a:cubicBezTo>
                    <a:pt x="12244" y="6317"/>
                    <a:pt x="12234" y="6309"/>
                    <a:pt x="12183" y="6325"/>
                  </a:cubicBezTo>
                  <a:cubicBezTo>
                    <a:pt x="12133" y="6349"/>
                    <a:pt x="12101" y="6368"/>
                    <a:pt x="12109" y="6360"/>
                  </a:cubicBezTo>
                  <a:cubicBezTo>
                    <a:pt x="12117" y="6349"/>
                    <a:pt x="12193" y="6291"/>
                    <a:pt x="12252" y="6275"/>
                  </a:cubicBezTo>
                  <a:cubicBezTo>
                    <a:pt x="12318" y="6259"/>
                    <a:pt x="12476" y="6209"/>
                    <a:pt x="12711" y="6317"/>
                  </a:cubicBezTo>
                  <a:cubicBezTo>
                    <a:pt x="12945" y="6434"/>
                    <a:pt x="13136" y="6484"/>
                    <a:pt x="13204" y="6650"/>
                  </a:cubicBezTo>
                  <a:cubicBezTo>
                    <a:pt x="13278" y="6811"/>
                    <a:pt x="13254" y="6935"/>
                    <a:pt x="13270" y="6951"/>
                  </a:cubicBezTo>
                  <a:cubicBezTo>
                    <a:pt x="13278" y="6977"/>
                    <a:pt x="13278" y="7186"/>
                    <a:pt x="13228" y="7312"/>
                  </a:cubicBezTo>
                  <a:cubicBezTo>
                    <a:pt x="13186" y="7436"/>
                    <a:pt x="13262" y="7444"/>
                    <a:pt x="13228" y="7471"/>
                  </a:cubicBezTo>
                  <a:cubicBezTo>
                    <a:pt x="13196" y="7503"/>
                    <a:pt x="13154" y="7563"/>
                    <a:pt x="13070" y="7613"/>
                  </a:cubicBezTo>
                  <a:cubicBezTo>
                    <a:pt x="12978" y="7663"/>
                    <a:pt x="12819" y="7729"/>
                    <a:pt x="12819" y="7729"/>
                  </a:cubicBezTo>
                  <a:cubicBezTo>
                    <a:pt x="12819" y="7729"/>
                    <a:pt x="13046" y="7964"/>
                    <a:pt x="13070" y="8114"/>
                  </a:cubicBezTo>
                  <a:cubicBezTo>
                    <a:pt x="13086" y="8265"/>
                    <a:pt x="13086" y="8355"/>
                    <a:pt x="13104" y="8465"/>
                  </a:cubicBezTo>
                  <a:cubicBezTo>
                    <a:pt x="13128" y="8573"/>
                    <a:pt x="13162" y="8606"/>
                    <a:pt x="13154" y="8748"/>
                  </a:cubicBezTo>
                  <a:cubicBezTo>
                    <a:pt x="13154" y="8890"/>
                    <a:pt x="13262" y="9317"/>
                    <a:pt x="13236" y="9434"/>
                  </a:cubicBezTo>
                  <a:cubicBezTo>
                    <a:pt x="13220" y="9550"/>
                    <a:pt x="13196" y="9608"/>
                    <a:pt x="13220" y="9642"/>
                  </a:cubicBezTo>
                  <a:cubicBezTo>
                    <a:pt x="13236" y="9676"/>
                    <a:pt x="13371" y="9785"/>
                    <a:pt x="13320" y="9827"/>
                  </a:cubicBezTo>
                  <a:cubicBezTo>
                    <a:pt x="13278" y="9869"/>
                    <a:pt x="13186" y="9943"/>
                    <a:pt x="13186" y="9943"/>
                  </a:cubicBezTo>
                  <a:cubicBezTo>
                    <a:pt x="13186" y="9943"/>
                    <a:pt x="13304" y="10086"/>
                    <a:pt x="13336" y="10178"/>
                  </a:cubicBezTo>
                  <a:cubicBezTo>
                    <a:pt x="13363" y="10260"/>
                    <a:pt x="13379" y="10394"/>
                    <a:pt x="13379" y="10420"/>
                  </a:cubicBezTo>
                  <a:cubicBezTo>
                    <a:pt x="13379" y="10444"/>
                    <a:pt x="13286" y="11848"/>
                    <a:pt x="13278" y="12025"/>
                  </a:cubicBezTo>
                  <a:cubicBezTo>
                    <a:pt x="13270" y="12207"/>
                    <a:pt x="13270" y="12877"/>
                    <a:pt x="13320" y="13043"/>
                  </a:cubicBezTo>
                  <a:cubicBezTo>
                    <a:pt x="13371" y="13210"/>
                    <a:pt x="13397" y="13286"/>
                    <a:pt x="13387" y="13318"/>
                  </a:cubicBezTo>
                  <a:cubicBezTo>
                    <a:pt x="13379" y="13352"/>
                    <a:pt x="13278" y="13418"/>
                    <a:pt x="13278" y="13418"/>
                  </a:cubicBezTo>
                  <a:cubicBezTo>
                    <a:pt x="13278" y="13418"/>
                    <a:pt x="13278" y="13495"/>
                    <a:pt x="13254" y="13537"/>
                  </a:cubicBezTo>
                  <a:cubicBezTo>
                    <a:pt x="13228" y="13579"/>
                    <a:pt x="13162" y="13603"/>
                    <a:pt x="13162" y="13603"/>
                  </a:cubicBezTo>
                  <a:cubicBezTo>
                    <a:pt x="13162" y="13603"/>
                    <a:pt x="13162" y="13669"/>
                    <a:pt x="13136" y="13669"/>
                  </a:cubicBezTo>
                  <a:cubicBezTo>
                    <a:pt x="13104" y="13669"/>
                    <a:pt x="13028" y="13687"/>
                    <a:pt x="12986" y="13695"/>
                  </a:cubicBezTo>
                  <a:cubicBezTo>
                    <a:pt x="12945" y="13711"/>
                    <a:pt x="12310" y="13838"/>
                    <a:pt x="12067" y="13812"/>
                  </a:cubicBezTo>
                  <a:cubicBezTo>
                    <a:pt x="11816" y="13795"/>
                    <a:pt x="11708" y="13719"/>
                    <a:pt x="11692" y="13687"/>
                  </a:cubicBezTo>
                  <a:cubicBezTo>
                    <a:pt x="11674" y="13661"/>
                    <a:pt x="11708" y="13645"/>
                    <a:pt x="11708" y="13637"/>
                  </a:cubicBezTo>
                  <a:cubicBezTo>
                    <a:pt x="11716" y="13629"/>
                    <a:pt x="11692" y="13603"/>
                    <a:pt x="11782" y="13561"/>
                  </a:cubicBezTo>
                  <a:cubicBezTo>
                    <a:pt x="11875" y="13529"/>
                    <a:pt x="12067" y="13479"/>
                    <a:pt x="12067" y="13479"/>
                  </a:cubicBezTo>
                  <a:cubicBezTo>
                    <a:pt x="12067" y="13479"/>
                    <a:pt x="11967" y="13453"/>
                    <a:pt x="11943" y="13429"/>
                  </a:cubicBezTo>
                  <a:cubicBezTo>
                    <a:pt x="11925" y="13394"/>
                    <a:pt x="11933" y="13360"/>
                    <a:pt x="11933" y="13360"/>
                  </a:cubicBezTo>
                  <a:cubicBezTo>
                    <a:pt x="11933" y="13360"/>
                    <a:pt x="11933" y="13336"/>
                    <a:pt x="11959" y="13318"/>
                  </a:cubicBezTo>
                  <a:cubicBezTo>
                    <a:pt x="11993" y="13310"/>
                    <a:pt x="12117" y="13294"/>
                    <a:pt x="12133" y="13286"/>
                  </a:cubicBezTo>
                  <a:cubicBezTo>
                    <a:pt x="12143" y="13286"/>
                    <a:pt x="12209" y="13035"/>
                    <a:pt x="12226" y="12901"/>
                  </a:cubicBezTo>
                  <a:cubicBezTo>
                    <a:pt x="12244" y="12767"/>
                    <a:pt x="12294" y="12709"/>
                    <a:pt x="12294" y="12626"/>
                  </a:cubicBezTo>
                  <a:cubicBezTo>
                    <a:pt x="12294" y="12542"/>
                    <a:pt x="12352" y="12500"/>
                    <a:pt x="12318" y="12392"/>
                  </a:cubicBezTo>
                  <a:cubicBezTo>
                    <a:pt x="12276" y="12283"/>
                    <a:pt x="12252" y="12149"/>
                    <a:pt x="12252" y="12075"/>
                  </a:cubicBezTo>
                  <a:cubicBezTo>
                    <a:pt x="12252" y="12007"/>
                    <a:pt x="12143" y="11213"/>
                    <a:pt x="12093" y="11080"/>
                  </a:cubicBezTo>
                  <a:cubicBezTo>
                    <a:pt x="12043" y="10946"/>
                    <a:pt x="11993" y="10795"/>
                    <a:pt x="11975" y="10611"/>
                  </a:cubicBezTo>
                  <a:cubicBezTo>
                    <a:pt x="11967" y="10428"/>
                    <a:pt x="11959" y="10220"/>
                    <a:pt x="11959" y="10220"/>
                  </a:cubicBezTo>
                  <a:cubicBezTo>
                    <a:pt x="11959" y="10220"/>
                    <a:pt x="11692" y="10210"/>
                    <a:pt x="11666" y="10160"/>
                  </a:cubicBezTo>
                  <a:cubicBezTo>
                    <a:pt x="11632" y="10120"/>
                    <a:pt x="11682" y="9859"/>
                    <a:pt x="11674" y="9769"/>
                  </a:cubicBezTo>
                  <a:cubicBezTo>
                    <a:pt x="11674" y="9684"/>
                    <a:pt x="11632" y="9299"/>
                    <a:pt x="11674" y="9107"/>
                  </a:cubicBezTo>
                  <a:cubicBezTo>
                    <a:pt x="11724" y="8916"/>
                    <a:pt x="11692" y="8766"/>
                    <a:pt x="11692" y="8766"/>
                  </a:cubicBezTo>
                  <a:cubicBezTo>
                    <a:pt x="11692" y="8766"/>
                    <a:pt x="11524" y="8790"/>
                    <a:pt x="11431" y="8774"/>
                  </a:cubicBezTo>
                  <a:cubicBezTo>
                    <a:pt x="11349" y="8766"/>
                    <a:pt x="11315" y="8690"/>
                    <a:pt x="11291" y="8640"/>
                  </a:cubicBezTo>
                  <a:cubicBezTo>
                    <a:pt x="11273" y="8590"/>
                    <a:pt x="11131" y="8405"/>
                    <a:pt x="11090" y="8231"/>
                  </a:cubicBezTo>
                  <a:cubicBezTo>
                    <a:pt x="11040" y="8054"/>
                    <a:pt x="10990" y="7837"/>
                    <a:pt x="10964" y="7813"/>
                  </a:cubicBezTo>
                  <a:cubicBezTo>
                    <a:pt x="10930" y="7787"/>
                    <a:pt x="10906" y="7787"/>
                    <a:pt x="10906" y="7787"/>
                  </a:cubicBezTo>
                  <a:cubicBezTo>
                    <a:pt x="10906" y="7787"/>
                    <a:pt x="10848" y="7837"/>
                    <a:pt x="10790" y="7829"/>
                  </a:cubicBezTo>
                  <a:cubicBezTo>
                    <a:pt x="10740" y="7821"/>
                    <a:pt x="10713" y="7803"/>
                    <a:pt x="10713" y="7803"/>
                  </a:cubicBezTo>
                  <a:cubicBezTo>
                    <a:pt x="10713" y="7803"/>
                    <a:pt x="10671" y="7846"/>
                    <a:pt x="10621" y="7837"/>
                  </a:cubicBezTo>
                  <a:cubicBezTo>
                    <a:pt x="10571" y="7829"/>
                    <a:pt x="10555" y="7803"/>
                    <a:pt x="10547" y="7803"/>
                  </a:cubicBezTo>
                  <a:cubicBezTo>
                    <a:pt x="10529" y="7803"/>
                    <a:pt x="10497" y="7829"/>
                    <a:pt x="10455" y="7813"/>
                  </a:cubicBezTo>
                  <a:cubicBezTo>
                    <a:pt x="10405" y="7787"/>
                    <a:pt x="10397" y="7753"/>
                    <a:pt x="10379" y="7753"/>
                  </a:cubicBezTo>
                  <a:cubicBezTo>
                    <a:pt x="10363" y="7745"/>
                    <a:pt x="10354" y="7787"/>
                    <a:pt x="10296" y="7745"/>
                  </a:cubicBezTo>
                  <a:cubicBezTo>
                    <a:pt x="10246" y="7713"/>
                    <a:pt x="10238" y="7663"/>
                    <a:pt x="10228" y="7621"/>
                  </a:cubicBezTo>
                  <a:cubicBezTo>
                    <a:pt x="10220" y="7571"/>
                    <a:pt x="10220" y="7553"/>
                    <a:pt x="10220" y="7553"/>
                  </a:cubicBezTo>
                  <a:cubicBezTo>
                    <a:pt x="10220" y="7553"/>
                    <a:pt x="10038" y="7320"/>
                    <a:pt x="10028" y="7228"/>
                  </a:cubicBezTo>
                  <a:cubicBezTo>
                    <a:pt x="10020" y="7128"/>
                    <a:pt x="10012" y="7069"/>
                    <a:pt x="10012" y="7061"/>
                  </a:cubicBezTo>
                  <a:cubicBezTo>
                    <a:pt x="10004" y="7043"/>
                    <a:pt x="9853" y="6843"/>
                    <a:pt x="9853" y="6843"/>
                  </a:cubicBezTo>
                  <a:cubicBezTo>
                    <a:pt x="9853" y="6843"/>
                    <a:pt x="9811" y="6861"/>
                    <a:pt x="9711" y="6827"/>
                  </a:cubicBezTo>
                  <a:cubicBezTo>
                    <a:pt x="9619" y="6785"/>
                    <a:pt x="9486" y="6626"/>
                    <a:pt x="9468" y="6568"/>
                  </a:cubicBezTo>
                  <a:cubicBezTo>
                    <a:pt x="9452" y="6510"/>
                    <a:pt x="9460" y="6426"/>
                    <a:pt x="9436" y="6392"/>
                  </a:cubicBezTo>
                  <a:cubicBezTo>
                    <a:pt x="9410" y="6360"/>
                    <a:pt x="9252" y="6191"/>
                    <a:pt x="9235" y="6049"/>
                  </a:cubicBezTo>
                  <a:cubicBezTo>
                    <a:pt x="9225" y="5916"/>
                    <a:pt x="9117" y="5758"/>
                    <a:pt x="9067" y="5658"/>
                  </a:cubicBezTo>
                  <a:cubicBezTo>
                    <a:pt x="9017" y="5547"/>
                    <a:pt x="9009" y="5497"/>
                    <a:pt x="8975" y="5389"/>
                  </a:cubicBezTo>
                  <a:cubicBezTo>
                    <a:pt x="8943" y="5289"/>
                    <a:pt x="8824" y="4922"/>
                    <a:pt x="8774" y="4779"/>
                  </a:cubicBezTo>
                  <a:cubicBezTo>
                    <a:pt x="8724" y="4637"/>
                    <a:pt x="8734" y="4621"/>
                    <a:pt x="8724" y="4454"/>
                  </a:cubicBezTo>
                  <a:cubicBezTo>
                    <a:pt x="8716" y="4286"/>
                    <a:pt x="8700" y="4170"/>
                    <a:pt x="8700" y="4136"/>
                  </a:cubicBezTo>
                  <a:cubicBezTo>
                    <a:pt x="8692" y="4093"/>
                    <a:pt x="8658" y="3919"/>
                    <a:pt x="8658" y="3919"/>
                  </a:cubicBezTo>
                  <a:cubicBezTo>
                    <a:pt x="8658" y="3919"/>
                    <a:pt x="8584" y="3877"/>
                    <a:pt x="8584" y="3993"/>
                  </a:cubicBezTo>
                  <a:cubicBezTo>
                    <a:pt x="8584" y="4111"/>
                    <a:pt x="8616" y="4194"/>
                    <a:pt x="8608" y="4270"/>
                  </a:cubicBezTo>
                  <a:cubicBezTo>
                    <a:pt x="8600" y="4336"/>
                    <a:pt x="8634" y="4370"/>
                    <a:pt x="8608" y="4454"/>
                  </a:cubicBezTo>
                  <a:cubicBezTo>
                    <a:pt x="8584" y="4537"/>
                    <a:pt x="8566" y="4671"/>
                    <a:pt x="8524" y="4763"/>
                  </a:cubicBezTo>
                  <a:cubicBezTo>
                    <a:pt x="8483" y="4845"/>
                    <a:pt x="8441" y="4896"/>
                    <a:pt x="8449" y="4996"/>
                  </a:cubicBezTo>
                  <a:cubicBezTo>
                    <a:pt x="8457" y="5106"/>
                    <a:pt x="8433" y="5122"/>
                    <a:pt x="8441" y="5188"/>
                  </a:cubicBezTo>
                  <a:cubicBezTo>
                    <a:pt x="8457" y="5265"/>
                    <a:pt x="8542" y="5991"/>
                    <a:pt x="8542" y="6049"/>
                  </a:cubicBezTo>
                  <a:cubicBezTo>
                    <a:pt x="8550" y="6099"/>
                    <a:pt x="8534" y="6125"/>
                    <a:pt x="8508" y="6175"/>
                  </a:cubicBezTo>
                  <a:cubicBezTo>
                    <a:pt x="8473" y="6233"/>
                    <a:pt x="8257" y="8732"/>
                    <a:pt x="8233" y="8874"/>
                  </a:cubicBezTo>
                  <a:cubicBezTo>
                    <a:pt x="8207" y="9025"/>
                    <a:pt x="8114" y="9083"/>
                    <a:pt x="8106" y="9175"/>
                  </a:cubicBezTo>
                  <a:cubicBezTo>
                    <a:pt x="8098" y="9257"/>
                    <a:pt x="8141" y="9334"/>
                    <a:pt x="8141" y="9408"/>
                  </a:cubicBezTo>
                  <a:cubicBezTo>
                    <a:pt x="8149" y="9484"/>
                    <a:pt x="8133" y="9468"/>
                    <a:pt x="8098" y="9592"/>
                  </a:cubicBezTo>
                  <a:cubicBezTo>
                    <a:pt x="8064" y="9719"/>
                    <a:pt x="8064" y="9735"/>
                    <a:pt x="8098" y="9809"/>
                  </a:cubicBezTo>
                  <a:cubicBezTo>
                    <a:pt x="8141" y="9893"/>
                    <a:pt x="8215" y="9785"/>
                    <a:pt x="8191" y="10027"/>
                  </a:cubicBezTo>
                  <a:cubicBezTo>
                    <a:pt x="8157" y="10270"/>
                    <a:pt x="8056" y="11423"/>
                    <a:pt x="8022" y="11606"/>
                  </a:cubicBezTo>
                  <a:cubicBezTo>
                    <a:pt x="7982" y="11782"/>
                    <a:pt x="7990" y="11848"/>
                    <a:pt x="8090" y="11983"/>
                  </a:cubicBezTo>
                  <a:cubicBezTo>
                    <a:pt x="8183" y="12107"/>
                    <a:pt x="8283" y="12175"/>
                    <a:pt x="8265" y="12291"/>
                  </a:cubicBezTo>
                  <a:cubicBezTo>
                    <a:pt x="8249" y="12416"/>
                    <a:pt x="8157" y="12516"/>
                    <a:pt x="8149" y="12550"/>
                  </a:cubicBezTo>
                  <a:cubicBezTo>
                    <a:pt x="8141" y="12576"/>
                    <a:pt x="8199" y="12759"/>
                    <a:pt x="8265" y="12835"/>
                  </a:cubicBezTo>
                  <a:cubicBezTo>
                    <a:pt x="8333" y="12909"/>
                    <a:pt x="8365" y="12959"/>
                    <a:pt x="8357" y="12985"/>
                  </a:cubicBezTo>
                  <a:cubicBezTo>
                    <a:pt x="8349" y="13009"/>
                    <a:pt x="8341" y="13051"/>
                    <a:pt x="8341" y="13051"/>
                  </a:cubicBezTo>
                  <a:cubicBezTo>
                    <a:pt x="8341" y="13051"/>
                    <a:pt x="8407" y="13202"/>
                    <a:pt x="8592" y="13260"/>
                  </a:cubicBezTo>
                  <a:cubicBezTo>
                    <a:pt x="8784" y="13310"/>
                    <a:pt x="8985" y="13328"/>
                    <a:pt x="9025" y="13368"/>
                  </a:cubicBezTo>
                  <a:cubicBezTo>
                    <a:pt x="9075" y="13418"/>
                    <a:pt x="9051" y="13429"/>
                    <a:pt x="9051" y="13437"/>
                  </a:cubicBezTo>
                  <a:cubicBezTo>
                    <a:pt x="9059" y="13445"/>
                    <a:pt x="9059" y="13495"/>
                    <a:pt x="9067" y="13537"/>
                  </a:cubicBezTo>
                  <a:cubicBezTo>
                    <a:pt x="9067" y="13569"/>
                    <a:pt x="9009" y="13619"/>
                    <a:pt x="8943" y="13653"/>
                  </a:cubicBezTo>
                  <a:cubicBezTo>
                    <a:pt x="8866" y="13695"/>
                    <a:pt x="8508" y="13711"/>
                    <a:pt x="8299" y="13719"/>
                  </a:cubicBezTo>
                  <a:cubicBezTo>
                    <a:pt x="8098" y="13719"/>
                    <a:pt x="8022" y="13695"/>
                    <a:pt x="7964" y="13653"/>
                  </a:cubicBezTo>
                  <a:cubicBezTo>
                    <a:pt x="7898" y="13611"/>
                    <a:pt x="7872" y="13611"/>
                    <a:pt x="7872" y="13611"/>
                  </a:cubicBezTo>
                  <a:cubicBezTo>
                    <a:pt x="7872" y="13611"/>
                    <a:pt x="7856" y="13603"/>
                    <a:pt x="7832" y="13619"/>
                  </a:cubicBezTo>
                  <a:cubicBezTo>
                    <a:pt x="7806" y="13629"/>
                    <a:pt x="7405" y="13645"/>
                    <a:pt x="7262" y="13611"/>
                  </a:cubicBezTo>
                  <a:cubicBezTo>
                    <a:pt x="7130" y="13579"/>
                    <a:pt x="7112" y="13537"/>
                    <a:pt x="7104" y="13519"/>
                  </a:cubicBezTo>
                  <a:cubicBezTo>
                    <a:pt x="7096" y="13495"/>
                    <a:pt x="7104" y="13386"/>
                    <a:pt x="7104" y="13386"/>
                  </a:cubicBezTo>
                  <a:cubicBezTo>
                    <a:pt x="7104" y="13386"/>
                    <a:pt x="7062" y="13244"/>
                    <a:pt x="7070" y="13210"/>
                  </a:cubicBezTo>
                  <a:cubicBezTo>
                    <a:pt x="7080" y="13186"/>
                    <a:pt x="7080" y="13178"/>
                    <a:pt x="7080" y="13136"/>
                  </a:cubicBezTo>
                  <a:cubicBezTo>
                    <a:pt x="7088" y="13086"/>
                    <a:pt x="7096" y="12785"/>
                    <a:pt x="7096" y="12785"/>
                  </a:cubicBezTo>
                  <a:cubicBezTo>
                    <a:pt x="7096" y="12785"/>
                    <a:pt x="7088" y="12634"/>
                    <a:pt x="7088" y="12608"/>
                  </a:cubicBezTo>
                  <a:cubicBezTo>
                    <a:pt x="7096" y="12584"/>
                    <a:pt x="6861" y="11632"/>
                    <a:pt x="6887" y="11363"/>
                  </a:cubicBezTo>
                  <a:cubicBezTo>
                    <a:pt x="6903" y="11096"/>
                    <a:pt x="6919" y="10912"/>
                    <a:pt x="6919" y="10912"/>
                  </a:cubicBezTo>
                  <a:cubicBezTo>
                    <a:pt x="6919" y="10912"/>
                    <a:pt x="6979" y="10210"/>
                    <a:pt x="6969" y="10102"/>
                  </a:cubicBezTo>
                  <a:cubicBezTo>
                    <a:pt x="6953" y="9985"/>
                    <a:pt x="6969" y="9935"/>
                    <a:pt x="6961" y="9801"/>
                  </a:cubicBezTo>
                  <a:cubicBezTo>
                    <a:pt x="6945" y="9668"/>
                    <a:pt x="6953" y="9727"/>
                    <a:pt x="6929" y="9526"/>
                  </a:cubicBezTo>
                  <a:cubicBezTo>
                    <a:pt x="6903" y="9334"/>
                    <a:pt x="6911" y="9307"/>
                    <a:pt x="6903" y="9183"/>
                  </a:cubicBezTo>
                  <a:cubicBezTo>
                    <a:pt x="6903" y="9057"/>
                    <a:pt x="6911" y="8956"/>
                    <a:pt x="6911" y="8924"/>
                  </a:cubicBezTo>
                  <a:cubicBezTo>
                    <a:pt x="6911" y="8898"/>
                    <a:pt x="6919" y="8531"/>
                    <a:pt x="6895" y="8339"/>
                  </a:cubicBezTo>
                  <a:cubicBezTo>
                    <a:pt x="6869" y="8146"/>
                    <a:pt x="6837" y="8014"/>
                    <a:pt x="6869" y="7896"/>
                  </a:cubicBezTo>
                  <a:cubicBezTo>
                    <a:pt x="6895" y="7771"/>
                    <a:pt x="6887" y="7737"/>
                    <a:pt x="6879" y="7687"/>
                  </a:cubicBezTo>
                  <a:cubicBezTo>
                    <a:pt x="6879" y="7629"/>
                    <a:pt x="6869" y="7051"/>
                    <a:pt x="6787" y="7112"/>
                  </a:cubicBezTo>
                  <a:cubicBezTo>
                    <a:pt x="6711" y="7162"/>
                    <a:pt x="6568" y="8164"/>
                    <a:pt x="6486" y="8381"/>
                  </a:cubicBezTo>
                  <a:cubicBezTo>
                    <a:pt x="6402" y="8590"/>
                    <a:pt x="6310" y="8782"/>
                    <a:pt x="6259" y="9075"/>
                  </a:cubicBezTo>
                  <a:cubicBezTo>
                    <a:pt x="6201" y="9368"/>
                    <a:pt x="6117" y="9618"/>
                    <a:pt x="6035" y="9785"/>
                  </a:cubicBezTo>
                  <a:cubicBezTo>
                    <a:pt x="5959" y="9951"/>
                    <a:pt x="5826" y="11180"/>
                    <a:pt x="5842" y="11381"/>
                  </a:cubicBezTo>
                  <a:cubicBezTo>
                    <a:pt x="5850" y="11574"/>
                    <a:pt x="5892" y="11748"/>
                    <a:pt x="5884" y="12025"/>
                  </a:cubicBezTo>
                  <a:cubicBezTo>
                    <a:pt x="5876" y="12299"/>
                    <a:pt x="5792" y="12316"/>
                    <a:pt x="5750" y="12550"/>
                  </a:cubicBezTo>
                  <a:cubicBezTo>
                    <a:pt x="5716" y="12793"/>
                    <a:pt x="5708" y="12851"/>
                    <a:pt x="5708" y="12851"/>
                  </a:cubicBezTo>
                  <a:cubicBezTo>
                    <a:pt x="5708" y="12851"/>
                    <a:pt x="5792" y="12809"/>
                    <a:pt x="5692" y="12967"/>
                  </a:cubicBezTo>
                  <a:cubicBezTo>
                    <a:pt x="5600" y="13128"/>
                    <a:pt x="5499" y="13168"/>
                    <a:pt x="5499" y="13228"/>
                  </a:cubicBezTo>
                  <a:cubicBezTo>
                    <a:pt x="5507" y="13278"/>
                    <a:pt x="5576" y="13368"/>
                    <a:pt x="5576" y="13418"/>
                  </a:cubicBezTo>
                  <a:cubicBezTo>
                    <a:pt x="5576" y="13469"/>
                    <a:pt x="5566" y="13519"/>
                    <a:pt x="5566" y="13519"/>
                  </a:cubicBezTo>
                  <a:cubicBezTo>
                    <a:pt x="5566" y="13519"/>
                    <a:pt x="5550" y="13611"/>
                    <a:pt x="5465" y="13661"/>
                  </a:cubicBezTo>
                  <a:cubicBezTo>
                    <a:pt x="5375" y="13719"/>
                    <a:pt x="5207" y="13745"/>
                    <a:pt x="5157" y="13753"/>
                  </a:cubicBezTo>
                  <a:cubicBezTo>
                    <a:pt x="5106" y="13753"/>
                    <a:pt x="5098" y="13761"/>
                    <a:pt x="5074" y="13795"/>
                  </a:cubicBezTo>
                  <a:cubicBezTo>
                    <a:pt x="5056" y="13830"/>
                    <a:pt x="5082" y="13920"/>
                    <a:pt x="5006" y="13988"/>
                  </a:cubicBezTo>
                  <a:cubicBezTo>
                    <a:pt x="4932" y="14046"/>
                    <a:pt x="4731" y="14112"/>
                    <a:pt x="4539" y="14112"/>
                  </a:cubicBezTo>
                  <a:cubicBezTo>
                    <a:pt x="4346" y="14104"/>
                    <a:pt x="4246" y="14112"/>
                    <a:pt x="4172" y="14080"/>
                  </a:cubicBezTo>
                  <a:cubicBezTo>
                    <a:pt x="4088" y="14046"/>
                    <a:pt x="4104" y="13920"/>
                    <a:pt x="4104" y="13920"/>
                  </a:cubicBezTo>
                  <a:cubicBezTo>
                    <a:pt x="4104" y="13920"/>
                    <a:pt x="4096" y="13804"/>
                    <a:pt x="4172" y="13719"/>
                  </a:cubicBezTo>
                  <a:cubicBezTo>
                    <a:pt x="4246" y="13629"/>
                    <a:pt x="4296" y="13579"/>
                    <a:pt x="4362" y="13445"/>
                  </a:cubicBezTo>
                  <a:cubicBezTo>
                    <a:pt x="4439" y="13318"/>
                    <a:pt x="4463" y="13244"/>
                    <a:pt x="4455" y="13228"/>
                  </a:cubicBezTo>
                  <a:cubicBezTo>
                    <a:pt x="4455" y="13210"/>
                    <a:pt x="4497" y="12033"/>
                    <a:pt x="4555" y="11874"/>
                  </a:cubicBezTo>
                  <a:cubicBezTo>
                    <a:pt x="4613" y="11706"/>
                    <a:pt x="4689" y="11648"/>
                    <a:pt x="4681" y="11539"/>
                  </a:cubicBezTo>
                  <a:cubicBezTo>
                    <a:pt x="4681" y="11423"/>
                    <a:pt x="4681" y="11413"/>
                    <a:pt x="4697" y="11255"/>
                  </a:cubicBezTo>
                  <a:cubicBezTo>
                    <a:pt x="4705" y="11096"/>
                    <a:pt x="4856" y="10286"/>
                    <a:pt x="4914" y="9885"/>
                  </a:cubicBezTo>
                  <a:cubicBezTo>
                    <a:pt x="4974" y="9484"/>
                    <a:pt x="4964" y="9283"/>
                    <a:pt x="4956" y="9025"/>
                  </a:cubicBezTo>
                  <a:cubicBezTo>
                    <a:pt x="4948" y="8756"/>
                    <a:pt x="4932" y="8473"/>
                    <a:pt x="4964" y="8265"/>
                  </a:cubicBezTo>
                  <a:cubicBezTo>
                    <a:pt x="4990" y="8064"/>
                    <a:pt x="5014" y="7837"/>
                    <a:pt x="5056" y="7452"/>
                  </a:cubicBezTo>
                  <a:cubicBezTo>
                    <a:pt x="4547" y="8465"/>
                    <a:pt x="4072" y="9434"/>
                    <a:pt x="3560" y="10428"/>
                  </a:cubicBezTo>
                  <a:cubicBezTo>
                    <a:pt x="3560" y="10428"/>
                    <a:pt x="3586" y="10444"/>
                    <a:pt x="3636" y="10521"/>
                  </a:cubicBezTo>
                  <a:cubicBezTo>
                    <a:pt x="3695" y="10595"/>
                    <a:pt x="3695" y="10872"/>
                    <a:pt x="3679" y="10988"/>
                  </a:cubicBezTo>
                  <a:cubicBezTo>
                    <a:pt x="3671" y="11096"/>
                    <a:pt x="3019" y="12165"/>
                    <a:pt x="3019" y="12165"/>
                  </a:cubicBezTo>
                  <a:cubicBezTo>
                    <a:pt x="3019" y="12165"/>
                    <a:pt x="3009" y="12241"/>
                    <a:pt x="3001" y="12299"/>
                  </a:cubicBezTo>
                  <a:cubicBezTo>
                    <a:pt x="2985" y="12366"/>
                    <a:pt x="2750" y="12809"/>
                    <a:pt x="2742" y="12851"/>
                  </a:cubicBezTo>
                  <a:cubicBezTo>
                    <a:pt x="2726" y="12893"/>
                    <a:pt x="2658" y="12927"/>
                    <a:pt x="2658" y="12927"/>
                  </a:cubicBezTo>
                  <a:cubicBezTo>
                    <a:pt x="2658" y="12927"/>
                    <a:pt x="2684" y="13043"/>
                    <a:pt x="2650" y="13110"/>
                  </a:cubicBezTo>
                  <a:cubicBezTo>
                    <a:pt x="2618" y="13178"/>
                    <a:pt x="2507" y="13302"/>
                    <a:pt x="2391" y="13286"/>
                  </a:cubicBezTo>
                  <a:cubicBezTo>
                    <a:pt x="2283" y="13268"/>
                    <a:pt x="2233" y="13178"/>
                    <a:pt x="2233" y="13178"/>
                  </a:cubicBezTo>
                  <a:lnTo>
                    <a:pt x="1789" y="13453"/>
                  </a:lnTo>
                  <a:lnTo>
                    <a:pt x="1615" y="13595"/>
                  </a:lnTo>
                  <a:cubicBezTo>
                    <a:pt x="1615" y="13595"/>
                    <a:pt x="1623" y="13729"/>
                    <a:pt x="1581" y="13795"/>
                  </a:cubicBezTo>
                  <a:cubicBezTo>
                    <a:pt x="1539" y="13862"/>
                    <a:pt x="1422" y="13962"/>
                    <a:pt x="1314" y="13938"/>
                  </a:cubicBezTo>
                  <a:cubicBezTo>
                    <a:pt x="1204" y="13920"/>
                    <a:pt x="1154" y="13838"/>
                    <a:pt x="1154" y="13838"/>
                  </a:cubicBezTo>
                  <a:cubicBezTo>
                    <a:pt x="1154" y="13838"/>
                    <a:pt x="871" y="13703"/>
                    <a:pt x="829" y="13679"/>
                  </a:cubicBezTo>
                  <a:cubicBezTo>
                    <a:pt x="787" y="13653"/>
                    <a:pt x="737" y="13569"/>
                    <a:pt x="737" y="13569"/>
                  </a:cubicBezTo>
                  <a:lnTo>
                    <a:pt x="670" y="13503"/>
                  </a:lnTo>
                  <a:cubicBezTo>
                    <a:pt x="620" y="13453"/>
                    <a:pt x="536" y="13302"/>
                    <a:pt x="502" y="13278"/>
                  </a:cubicBezTo>
                  <a:cubicBezTo>
                    <a:pt x="470" y="13244"/>
                    <a:pt x="93" y="12985"/>
                    <a:pt x="77" y="12917"/>
                  </a:cubicBezTo>
                  <a:cubicBezTo>
                    <a:pt x="51" y="12851"/>
                    <a:pt x="1" y="12666"/>
                    <a:pt x="1" y="12592"/>
                  </a:cubicBezTo>
                  <a:cubicBezTo>
                    <a:pt x="1" y="12508"/>
                    <a:pt x="269" y="11698"/>
                    <a:pt x="378" y="11505"/>
                  </a:cubicBezTo>
                  <a:cubicBezTo>
                    <a:pt x="478" y="11323"/>
                    <a:pt x="662" y="11239"/>
                    <a:pt x="662" y="11239"/>
                  </a:cubicBezTo>
                  <a:cubicBezTo>
                    <a:pt x="662" y="11239"/>
                    <a:pt x="1088" y="10521"/>
                    <a:pt x="1188" y="10394"/>
                  </a:cubicBezTo>
                  <a:cubicBezTo>
                    <a:pt x="1288" y="10270"/>
                    <a:pt x="2132" y="9827"/>
                    <a:pt x="2367" y="9769"/>
                  </a:cubicBezTo>
                  <a:cubicBezTo>
                    <a:pt x="2608" y="9719"/>
                    <a:pt x="2658" y="9851"/>
                    <a:pt x="2808" y="9951"/>
                  </a:cubicBezTo>
                  <a:cubicBezTo>
                    <a:pt x="2959" y="10051"/>
                    <a:pt x="2935" y="10094"/>
                    <a:pt x="2977" y="10128"/>
                  </a:cubicBezTo>
                  <a:cubicBezTo>
                    <a:pt x="3019" y="10152"/>
                    <a:pt x="3177" y="10294"/>
                    <a:pt x="3177" y="10294"/>
                  </a:cubicBezTo>
                  <a:lnTo>
                    <a:pt x="3528" y="9668"/>
                  </a:lnTo>
                  <a:close/>
                  <a:moveTo>
                    <a:pt x="5098" y="7102"/>
                  </a:moveTo>
                  <a:cubicBezTo>
                    <a:pt x="5106" y="7035"/>
                    <a:pt x="5114" y="6969"/>
                    <a:pt x="5124" y="6919"/>
                  </a:cubicBezTo>
                  <a:lnTo>
                    <a:pt x="3370" y="10310"/>
                  </a:lnTo>
                  <a:lnTo>
                    <a:pt x="3428" y="1034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95"/>
            <p:cNvSpPr/>
            <p:nvPr/>
          </p:nvSpPr>
          <p:spPr>
            <a:xfrm>
              <a:off x="3291516" y="3308421"/>
              <a:ext cx="453745" cy="943983"/>
            </a:xfrm>
            <a:custGeom>
              <a:avLst/>
              <a:gdLst/>
              <a:ahLst/>
              <a:cxnLst/>
              <a:rect l="l" t="t" r="r" b="b"/>
              <a:pathLst>
                <a:path w="5732" h="11925" extrusionOk="0">
                  <a:moveTo>
                    <a:pt x="4603" y="3494"/>
                  </a:moveTo>
                  <a:cubicBezTo>
                    <a:pt x="4394" y="3377"/>
                    <a:pt x="4202" y="3259"/>
                    <a:pt x="4202" y="3259"/>
                  </a:cubicBezTo>
                  <a:cubicBezTo>
                    <a:pt x="4202" y="3259"/>
                    <a:pt x="4051" y="2892"/>
                    <a:pt x="3977" y="2784"/>
                  </a:cubicBezTo>
                  <a:cubicBezTo>
                    <a:pt x="3893" y="2683"/>
                    <a:pt x="3668" y="2216"/>
                    <a:pt x="3626" y="2082"/>
                  </a:cubicBezTo>
                  <a:cubicBezTo>
                    <a:pt x="3484" y="1773"/>
                    <a:pt x="2648" y="1003"/>
                    <a:pt x="2265" y="1195"/>
                  </a:cubicBezTo>
                  <a:cubicBezTo>
                    <a:pt x="2138" y="1113"/>
                    <a:pt x="2014" y="1013"/>
                    <a:pt x="1914" y="879"/>
                  </a:cubicBezTo>
                  <a:cubicBezTo>
                    <a:pt x="2315" y="812"/>
                    <a:pt x="2347" y="502"/>
                    <a:pt x="2088" y="327"/>
                  </a:cubicBezTo>
                  <a:cubicBezTo>
                    <a:pt x="1837" y="161"/>
                    <a:pt x="1787" y="177"/>
                    <a:pt x="1637" y="327"/>
                  </a:cubicBezTo>
                  <a:cubicBezTo>
                    <a:pt x="1404" y="50"/>
                    <a:pt x="935" y="0"/>
                    <a:pt x="710" y="60"/>
                  </a:cubicBezTo>
                  <a:cubicBezTo>
                    <a:pt x="367" y="135"/>
                    <a:pt x="267" y="311"/>
                    <a:pt x="201" y="369"/>
                  </a:cubicBezTo>
                  <a:cubicBezTo>
                    <a:pt x="125" y="427"/>
                    <a:pt x="51" y="644"/>
                    <a:pt x="24" y="728"/>
                  </a:cubicBezTo>
                  <a:cubicBezTo>
                    <a:pt x="0" y="812"/>
                    <a:pt x="8" y="979"/>
                    <a:pt x="24" y="987"/>
                  </a:cubicBezTo>
                  <a:cubicBezTo>
                    <a:pt x="59" y="995"/>
                    <a:pt x="24" y="1213"/>
                    <a:pt x="109" y="1195"/>
                  </a:cubicBezTo>
                  <a:cubicBezTo>
                    <a:pt x="109" y="1195"/>
                    <a:pt x="125" y="1322"/>
                    <a:pt x="233" y="1472"/>
                  </a:cubicBezTo>
                  <a:cubicBezTo>
                    <a:pt x="341" y="1615"/>
                    <a:pt x="402" y="1572"/>
                    <a:pt x="434" y="1588"/>
                  </a:cubicBezTo>
                  <a:cubicBezTo>
                    <a:pt x="468" y="1604"/>
                    <a:pt x="484" y="1615"/>
                    <a:pt x="510" y="1697"/>
                  </a:cubicBezTo>
                  <a:cubicBezTo>
                    <a:pt x="542" y="1781"/>
                    <a:pt x="560" y="1847"/>
                    <a:pt x="568" y="1881"/>
                  </a:cubicBezTo>
                  <a:cubicBezTo>
                    <a:pt x="568" y="1905"/>
                    <a:pt x="592" y="1905"/>
                    <a:pt x="634" y="1897"/>
                  </a:cubicBezTo>
                  <a:cubicBezTo>
                    <a:pt x="676" y="1889"/>
                    <a:pt x="726" y="1865"/>
                    <a:pt x="726" y="1865"/>
                  </a:cubicBezTo>
                  <a:cubicBezTo>
                    <a:pt x="726" y="1865"/>
                    <a:pt x="785" y="1923"/>
                    <a:pt x="785" y="1947"/>
                  </a:cubicBezTo>
                  <a:cubicBezTo>
                    <a:pt x="793" y="1982"/>
                    <a:pt x="793" y="1990"/>
                    <a:pt x="827" y="1998"/>
                  </a:cubicBezTo>
                  <a:cubicBezTo>
                    <a:pt x="861" y="1998"/>
                    <a:pt x="919" y="1982"/>
                    <a:pt x="919" y="1982"/>
                  </a:cubicBezTo>
                  <a:cubicBezTo>
                    <a:pt x="919" y="1982"/>
                    <a:pt x="935" y="2032"/>
                    <a:pt x="961" y="2040"/>
                  </a:cubicBezTo>
                  <a:cubicBezTo>
                    <a:pt x="993" y="2048"/>
                    <a:pt x="1019" y="2024"/>
                    <a:pt x="1069" y="2024"/>
                  </a:cubicBezTo>
                  <a:cubicBezTo>
                    <a:pt x="1111" y="2024"/>
                    <a:pt x="1143" y="2124"/>
                    <a:pt x="1228" y="2116"/>
                  </a:cubicBezTo>
                  <a:cubicBezTo>
                    <a:pt x="1312" y="2098"/>
                    <a:pt x="1394" y="1881"/>
                    <a:pt x="1412" y="1855"/>
                  </a:cubicBezTo>
                  <a:cubicBezTo>
                    <a:pt x="1420" y="1823"/>
                    <a:pt x="1470" y="1765"/>
                    <a:pt x="1545" y="1765"/>
                  </a:cubicBezTo>
                  <a:cubicBezTo>
                    <a:pt x="1587" y="1765"/>
                    <a:pt x="1695" y="1815"/>
                    <a:pt x="1787" y="1865"/>
                  </a:cubicBezTo>
                  <a:cubicBezTo>
                    <a:pt x="1779" y="1897"/>
                    <a:pt x="1771" y="1931"/>
                    <a:pt x="1763" y="1973"/>
                  </a:cubicBezTo>
                  <a:cubicBezTo>
                    <a:pt x="1763" y="2124"/>
                    <a:pt x="1871" y="2457"/>
                    <a:pt x="1879" y="2575"/>
                  </a:cubicBezTo>
                  <a:cubicBezTo>
                    <a:pt x="1896" y="3135"/>
                    <a:pt x="1964" y="3401"/>
                    <a:pt x="2056" y="3520"/>
                  </a:cubicBezTo>
                  <a:lnTo>
                    <a:pt x="2014" y="3570"/>
                  </a:lnTo>
                  <a:cubicBezTo>
                    <a:pt x="1787" y="3879"/>
                    <a:pt x="1354" y="4705"/>
                    <a:pt x="1236" y="4881"/>
                  </a:cubicBezTo>
                  <a:cubicBezTo>
                    <a:pt x="1111" y="5048"/>
                    <a:pt x="1085" y="5056"/>
                    <a:pt x="1003" y="5164"/>
                  </a:cubicBezTo>
                  <a:cubicBezTo>
                    <a:pt x="911" y="5274"/>
                    <a:pt x="726" y="5282"/>
                    <a:pt x="652" y="5375"/>
                  </a:cubicBezTo>
                  <a:cubicBezTo>
                    <a:pt x="568" y="5465"/>
                    <a:pt x="560" y="5691"/>
                    <a:pt x="484" y="5734"/>
                  </a:cubicBezTo>
                  <a:cubicBezTo>
                    <a:pt x="460" y="5742"/>
                    <a:pt x="426" y="5750"/>
                    <a:pt x="391" y="5766"/>
                  </a:cubicBezTo>
                  <a:lnTo>
                    <a:pt x="391" y="5766"/>
                  </a:lnTo>
                  <a:lnTo>
                    <a:pt x="877" y="5976"/>
                  </a:lnTo>
                  <a:lnTo>
                    <a:pt x="1178" y="5657"/>
                  </a:lnTo>
                  <a:cubicBezTo>
                    <a:pt x="1178" y="5657"/>
                    <a:pt x="1262" y="5357"/>
                    <a:pt x="1362" y="5240"/>
                  </a:cubicBezTo>
                  <a:cubicBezTo>
                    <a:pt x="1462" y="5114"/>
                    <a:pt x="1922" y="4605"/>
                    <a:pt x="2146" y="4388"/>
                  </a:cubicBezTo>
                  <a:lnTo>
                    <a:pt x="2297" y="4238"/>
                  </a:lnTo>
                  <a:lnTo>
                    <a:pt x="2481" y="4021"/>
                  </a:lnTo>
                  <a:cubicBezTo>
                    <a:pt x="2481" y="4121"/>
                    <a:pt x="2473" y="4222"/>
                    <a:pt x="2473" y="4296"/>
                  </a:cubicBezTo>
                  <a:cubicBezTo>
                    <a:pt x="2465" y="4512"/>
                    <a:pt x="2531" y="4889"/>
                    <a:pt x="2557" y="5090"/>
                  </a:cubicBezTo>
                  <a:cubicBezTo>
                    <a:pt x="2573" y="5282"/>
                    <a:pt x="2539" y="5708"/>
                    <a:pt x="2539" y="5708"/>
                  </a:cubicBezTo>
                  <a:lnTo>
                    <a:pt x="2046" y="6327"/>
                  </a:lnTo>
                  <a:cubicBezTo>
                    <a:pt x="2006" y="6401"/>
                    <a:pt x="1956" y="6478"/>
                    <a:pt x="1922" y="6552"/>
                  </a:cubicBezTo>
                  <a:cubicBezTo>
                    <a:pt x="1871" y="6652"/>
                    <a:pt x="1787" y="6845"/>
                    <a:pt x="1779" y="6861"/>
                  </a:cubicBezTo>
                  <a:cubicBezTo>
                    <a:pt x="1771" y="6887"/>
                    <a:pt x="1745" y="6919"/>
                    <a:pt x="1745" y="6929"/>
                  </a:cubicBezTo>
                  <a:cubicBezTo>
                    <a:pt x="1745" y="6937"/>
                    <a:pt x="1787" y="6937"/>
                    <a:pt x="1787" y="6937"/>
                  </a:cubicBezTo>
                  <a:cubicBezTo>
                    <a:pt x="1787" y="6937"/>
                    <a:pt x="1795" y="6953"/>
                    <a:pt x="1821" y="6953"/>
                  </a:cubicBezTo>
                  <a:lnTo>
                    <a:pt x="1845" y="6953"/>
                  </a:lnTo>
                  <a:cubicBezTo>
                    <a:pt x="1837" y="6961"/>
                    <a:pt x="1805" y="6987"/>
                    <a:pt x="1787" y="7145"/>
                  </a:cubicBezTo>
                  <a:cubicBezTo>
                    <a:pt x="1771" y="7338"/>
                    <a:pt x="1787" y="7462"/>
                    <a:pt x="1896" y="7655"/>
                  </a:cubicBezTo>
                  <a:cubicBezTo>
                    <a:pt x="1996" y="7847"/>
                    <a:pt x="2022" y="7897"/>
                    <a:pt x="2038" y="7972"/>
                  </a:cubicBezTo>
                  <a:cubicBezTo>
                    <a:pt x="2046" y="8056"/>
                    <a:pt x="2164" y="8591"/>
                    <a:pt x="2439" y="9225"/>
                  </a:cubicBezTo>
                  <a:cubicBezTo>
                    <a:pt x="2716" y="9861"/>
                    <a:pt x="2858" y="10204"/>
                    <a:pt x="2858" y="10396"/>
                  </a:cubicBezTo>
                  <a:cubicBezTo>
                    <a:pt x="2848" y="10579"/>
                    <a:pt x="2816" y="10655"/>
                    <a:pt x="2808" y="10721"/>
                  </a:cubicBezTo>
                  <a:cubicBezTo>
                    <a:pt x="2790" y="10797"/>
                    <a:pt x="2740" y="10839"/>
                    <a:pt x="2716" y="10956"/>
                  </a:cubicBezTo>
                  <a:cubicBezTo>
                    <a:pt x="2698" y="11064"/>
                    <a:pt x="2666" y="11140"/>
                    <a:pt x="2666" y="11140"/>
                  </a:cubicBezTo>
                  <a:cubicBezTo>
                    <a:pt x="2666" y="11140"/>
                    <a:pt x="2531" y="11148"/>
                    <a:pt x="2465" y="11206"/>
                  </a:cubicBezTo>
                  <a:cubicBezTo>
                    <a:pt x="2389" y="11264"/>
                    <a:pt x="2246" y="11365"/>
                    <a:pt x="2238" y="11373"/>
                  </a:cubicBezTo>
                  <a:cubicBezTo>
                    <a:pt x="2222" y="11381"/>
                    <a:pt x="2222" y="11423"/>
                    <a:pt x="2222" y="11449"/>
                  </a:cubicBezTo>
                  <a:cubicBezTo>
                    <a:pt x="2214" y="11473"/>
                    <a:pt x="2214" y="11523"/>
                    <a:pt x="2238" y="11549"/>
                  </a:cubicBezTo>
                  <a:cubicBezTo>
                    <a:pt x="2265" y="11573"/>
                    <a:pt x="2281" y="11631"/>
                    <a:pt x="2307" y="11666"/>
                  </a:cubicBezTo>
                  <a:cubicBezTo>
                    <a:pt x="2331" y="11700"/>
                    <a:pt x="2489" y="11724"/>
                    <a:pt x="2489" y="11724"/>
                  </a:cubicBezTo>
                  <a:cubicBezTo>
                    <a:pt x="2489" y="11724"/>
                    <a:pt x="2531" y="11832"/>
                    <a:pt x="2597" y="11874"/>
                  </a:cubicBezTo>
                  <a:cubicBezTo>
                    <a:pt x="2666" y="11908"/>
                    <a:pt x="3241" y="11924"/>
                    <a:pt x="3392" y="11850"/>
                  </a:cubicBezTo>
                  <a:cubicBezTo>
                    <a:pt x="3542" y="11774"/>
                    <a:pt x="3576" y="11631"/>
                    <a:pt x="3576" y="11581"/>
                  </a:cubicBezTo>
                  <a:cubicBezTo>
                    <a:pt x="3576" y="11523"/>
                    <a:pt x="3600" y="11465"/>
                    <a:pt x="3600" y="11465"/>
                  </a:cubicBezTo>
                  <a:cubicBezTo>
                    <a:pt x="3600" y="11465"/>
                    <a:pt x="3610" y="11549"/>
                    <a:pt x="3610" y="11565"/>
                  </a:cubicBezTo>
                  <a:cubicBezTo>
                    <a:pt x="3610" y="11581"/>
                    <a:pt x="3684" y="11581"/>
                    <a:pt x="3684" y="11573"/>
                  </a:cubicBezTo>
                  <a:lnTo>
                    <a:pt x="3692" y="11307"/>
                  </a:lnTo>
                  <a:cubicBezTo>
                    <a:pt x="3692" y="11307"/>
                    <a:pt x="3827" y="11122"/>
                    <a:pt x="3885" y="11080"/>
                  </a:cubicBezTo>
                  <a:cubicBezTo>
                    <a:pt x="3935" y="11048"/>
                    <a:pt x="3951" y="11040"/>
                    <a:pt x="3951" y="11040"/>
                  </a:cubicBezTo>
                  <a:lnTo>
                    <a:pt x="3951" y="11758"/>
                  </a:lnTo>
                  <a:cubicBezTo>
                    <a:pt x="3951" y="11774"/>
                    <a:pt x="4027" y="11766"/>
                    <a:pt x="4027" y="11758"/>
                  </a:cubicBezTo>
                  <a:cubicBezTo>
                    <a:pt x="4027" y="11758"/>
                    <a:pt x="4051" y="11272"/>
                    <a:pt x="4069" y="11106"/>
                  </a:cubicBezTo>
                  <a:cubicBezTo>
                    <a:pt x="4093" y="10930"/>
                    <a:pt x="4128" y="10879"/>
                    <a:pt x="4152" y="10855"/>
                  </a:cubicBezTo>
                  <a:cubicBezTo>
                    <a:pt x="4178" y="10821"/>
                    <a:pt x="4220" y="10797"/>
                    <a:pt x="4220" y="10721"/>
                  </a:cubicBezTo>
                  <a:cubicBezTo>
                    <a:pt x="4220" y="10655"/>
                    <a:pt x="4111" y="10478"/>
                    <a:pt x="4027" y="10396"/>
                  </a:cubicBezTo>
                  <a:cubicBezTo>
                    <a:pt x="3951" y="10312"/>
                    <a:pt x="3877" y="10304"/>
                    <a:pt x="3877" y="10304"/>
                  </a:cubicBezTo>
                  <a:cubicBezTo>
                    <a:pt x="3877" y="10304"/>
                    <a:pt x="3861" y="10396"/>
                    <a:pt x="3726" y="10053"/>
                  </a:cubicBezTo>
                  <a:cubicBezTo>
                    <a:pt x="3592" y="9710"/>
                    <a:pt x="3500" y="9267"/>
                    <a:pt x="3500" y="9000"/>
                  </a:cubicBezTo>
                  <a:cubicBezTo>
                    <a:pt x="3500" y="8724"/>
                    <a:pt x="3375" y="8214"/>
                    <a:pt x="3267" y="8006"/>
                  </a:cubicBezTo>
                  <a:cubicBezTo>
                    <a:pt x="3159" y="7797"/>
                    <a:pt x="3067" y="7721"/>
                    <a:pt x="3067" y="7605"/>
                  </a:cubicBezTo>
                  <a:cubicBezTo>
                    <a:pt x="3059" y="7496"/>
                    <a:pt x="3067" y="7462"/>
                    <a:pt x="3217" y="7304"/>
                  </a:cubicBezTo>
                  <a:cubicBezTo>
                    <a:pt x="3359" y="7145"/>
                    <a:pt x="3650" y="6895"/>
                    <a:pt x="3650" y="6895"/>
                  </a:cubicBezTo>
                  <a:cubicBezTo>
                    <a:pt x="3650" y="6895"/>
                    <a:pt x="3977" y="6895"/>
                    <a:pt x="4286" y="6979"/>
                  </a:cubicBezTo>
                  <a:cubicBezTo>
                    <a:pt x="4428" y="7019"/>
                    <a:pt x="4563" y="6929"/>
                    <a:pt x="4563" y="6929"/>
                  </a:cubicBezTo>
                  <a:cubicBezTo>
                    <a:pt x="4563" y="6929"/>
                    <a:pt x="4721" y="6427"/>
                    <a:pt x="4829" y="6151"/>
                  </a:cubicBezTo>
                  <a:cubicBezTo>
                    <a:pt x="4938" y="5876"/>
                    <a:pt x="5038" y="5683"/>
                    <a:pt x="5072" y="5625"/>
                  </a:cubicBezTo>
                  <a:cubicBezTo>
                    <a:pt x="5114" y="5575"/>
                    <a:pt x="5373" y="5248"/>
                    <a:pt x="5473" y="4974"/>
                  </a:cubicBezTo>
                  <a:cubicBezTo>
                    <a:pt x="5732" y="4262"/>
                    <a:pt x="5138" y="3786"/>
                    <a:pt x="4603" y="3494"/>
                  </a:cubicBezTo>
                  <a:close/>
                  <a:moveTo>
                    <a:pt x="3333" y="4797"/>
                  </a:moveTo>
                  <a:lnTo>
                    <a:pt x="3333" y="4797"/>
                  </a:lnTo>
                  <a:cubicBezTo>
                    <a:pt x="3299" y="4823"/>
                    <a:pt x="3249" y="4889"/>
                    <a:pt x="3209" y="4974"/>
                  </a:cubicBezTo>
                  <a:cubicBezTo>
                    <a:pt x="3167" y="5056"/>
                    <a:pt x="3017" y="5248"/>
                    <a:pt x="3017" y="5248"/>
                  </a:cubicBezTo>
                  <a:cubicBezTo>
                    <a:pt x="3017" y="5248"/>
                    <a:pt x="3017" y="5232"/>
                    <a:pt x="3041" y="5082"/>
                  </a:cubicBezTo>
                  <a:cubicBezTo>
                    <a:pt x="3059" y="4931"/>
                    <a:pt x="3083" y="4388"/>
                    <a:pt x="3091" y="4304"/>
                  </a:cubicBezTo>
                  <a:lnTo>
                    <a:pt x="3091" y="4103"/>
                  </a:lnTo>
                  <a:cubicBezTo>
                    <a:pt x="3091" y="4103"/>
                    <a:pt x="3117" y="4203"/>
                    <a:pt x="3149" y="4296"/>
                  </a:cubicBezTo>
                  <a:cubicBezTo>
                    <a:pt x="3175" y="4388"/>
                    <a:pt x="3325" y="4623"/>
                    <a:pt x="3325" y="4623"/>
                  </a:cubicBezTo>
                  <a:cubicBezTo>
                    <a:pt x="3325" y="4623"/>
                    <a:pt x="3375" y="4763"/>
                    <a:pt x="3333" y="47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95"/>
            <p:cNvSpPr/>
            <p:nvPr/>
          </p:nvSpPr>
          <p:spPr>
            <a:xfrm>
              <a:off x="6236248" y="3674301"/>
              <a:ext cx="62774" cy="509949"/>
            </a:xfrm>
            <a:custGeom>
              <a:avLst/>
              <a:gdLst/>
              <a:ahLst/>
              <a:cxnLst/>
              <a:rect l="l" t="t" r="r" b="b"/>
              <a:pathLst>
                <a:path w="793" h="6442" extrusionOk="0">
                  <a:moveTo>
                    <a:pt x="584" y="2415"/>
                  </a:moveTo>
                  <a:cubicBezTo>
                    <a:pt x="584" y="2415"/>
                    <a:pt x="610" y="2323"/>
                    <a:pt x="584" y="2196"/>
                  </a:cubicBezTo>
                  <a:cubicBezTo>
                    <a:pt x="560" y="2072"/>
                    <a:pt x="542" y="1605"/>
                    <a:pt x="526" y="1344"/>
                  </a:cubicBezTo>
                  <a:cubicBezTo>
                    <a:pt x="518" y="1094"/>
                    <a:pt x="626" y="1"/>
                    <a:pt x="626" y="1"/>
                  </a:cubicBezTo>
                  <a:lnTo>
                    <a:pt x="217" y="1"/>
                  </a:lnTo>
                  <a:cubicBezTo>
                    <a:pt x="217" y="1"/>
                    <a:pt x="259" y="1505"/>
                    <a:pt x="283" y="1779"/>
                  </a:cubicBezTo>
                  <a:cubicBezTo>
                    <a:pt x="309" y="2056"/>
                    <a:pt x="367" y="2239"/>
                    <a:pt x="401" y="2423"/>
                  </a:cubicBezTo>
                  <a:cubicBezTo>
                    <a:pt x="442" y="2608"/>
                    <a:pt x="426" y="3017"/>
                    <a:pt x="476" y="3376"/>
                  </a:cubicBezTo>
                  <a:cubicBezTo>
                    <a:pt x="526" y="3743"/>
                    <a:pt x="59" y="5598"/>
                    <a:pt x="24" y="5706"/>
                  </a:cubicBezTo>
                  <a:cubicBezTo>
                    <a:pt x="0" y="5816"/>
                    <a:pt x="24" y="6057"/>
                    <a:pt x="24" y="6057"/>
                  </a:cubicBezTo>
                  <a:cubicBezTo>
                    <a:pt x="24" y="6057"/>
                    <a:pt x="209" y="6442"/>
                    <a:pt x="283" y="6426"/>
                  </a:cubicBezTo>
                  <a:cubicBezTo>
                    <a:pt x="259" y="6291"/>
                    <a:pt x="225" y="6183"/>
                    <a:pt x="151" y="6025"/>
                  </a:cubicBezTo>
                  <a:cubicBezTo>
                    <a:pt x="151" y="6025"/>
                    <a:pt x="141" y="5967"/>
                    <a:pt x="159" y="5798"/>
                  </a:cubicBezTo>
                  <a:cubicBezTo>
                    <a:pt x="175" y="5632"/>
                    <a:pt x="233" y="5447"/>
                    <a:pt x="518" y="4445"/>
                  </a:cubicBezTo>
                  <a:cubicBezTo>
                    <a:pt x="793" y="3442"/>
                    <a:pt x="642" y="3668"/>
                    <a:pt x="634" y="3167"/>
                  </a:cubicBezTo>
                  <a:cubicBezTo>
                    <a:pt x="618" y="2666"/>
                    <a:pt x="584" y="2415"/>
                    <a:pt x="584" y="2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95"/>
            <p:cNvSpPr/>
            <p:nvPr/>
          </p:nvSpPr>
          <p:spPr>
            <a:xfrm>
              <a:off x="6268624" y="3481149"/>
              <a:ext cx="82801" cy="193863"/>
            </a:xfrm>
            <a:custGeom>
              <a:avLst/>
              <a:gdLst/>
              <a:ahLst/>
              <a:cxnLst/>
              <a:rect l="l" t="t" r="r" b="b"/>
              <a:pathLst>
                <a:path w="1046" h="2449" extrusionOk="0">
                  <a:moveTo>
                    <a:pt x="927" y="1813"/>
                  </a:moveTo>
                  <a:cubicBezTo>
                    <a:pt x="853" y="1604"/>
                    <a:pt x="777" y="1554"/>
                    <a:pt x="761" y="1496"/>
                  </a:cubicBezTo>
                  <a:cubicBezTo>
                    <a:pt x="745" y="1446"/>
                    <a:pt x="785" y="1438"/>
                    <a:pt x="785" y="1438"/>
                  </a:cubicBezTo>
                  <a:cubicBezTo>
                    <a:pt x="785" y="1438"/>
                    <a:pt x="811" y="1446"/>
                    <a:pt x="853" y="1420"/>
                  </a:cubicBezTo>
                  <a:cubicBezTo>
                    <a:pt x="895" y="1404"/>
                    <a:pt x="877" y="1304"/>
                    <a:pt x="877" y="1177"/>
                  </a:cubicBezTo>
                  <a:cubicBezTo>
                    <a:pt x="877" y="1061"/>
                    <a:pt x="819" y="995"/>
                    <a:pt x="726" y="919"/>
                  </a:cubicBezTo>
                  <a:cubicBezTo>
                    <a:pt x="644" y="844"/>
                    <a:pt x="434" y="810"/>
                    <a:pt x="434" y="810"/>
                  </a:cubicBezTo>
                  <a:lnTo>
                    <a:pt x="75" y="0"/>
                  </a:lnTo>
                  <a:lnTo>
                    <a:pt x="1" y="50"/>
                  </a:lnTo>
                  <a:lnTo>
                    <a:pt x="359" y="776"/>
                  </a:lnTo>
                  <a:cubicBezTo>
                    <a:pt x="351" y="776"/>
                    <a:pt x="351" y="776"/>
                    <a:pt x="359" y="786"/>
                  </a:cubicBezTo>
                  <a:cubicBezTo>
                    <a:pt x="426" y="826"/>
                    <a:pt x="668" y="953"/>
                    <a:pt x="753" y="1045"/>
                  </a:cubicBezTo>
                  <a:cubicBezTo>
                    <a:pt x="877" y="1177"/>
                    <a:pt x="835" y="1328"/>
                    <a:pt x="761" y="1328"/>
                  </a:cubicBezTo>
                  <a:cubicBezTo>
                    <a:pt x="684" y="1338"/>
                    <a:pt x="634" y="1328"/>
                    <a:pt x="634" y="1412"/>
                  </a:cubicBezTo>
                  <a:cubicBezTo>
                    <a:pt x="626" y="1488"/>
                    <a:pt x="652" y="1554"/>
                    <a:pt x="652" y="1554"/>
                  </a:cubicBezTo>
                  <a:cubicBezTo>
                    <a:pt x="652" y="1554"/>
                    <a:pt x="945" y="2064"/>
                    <a:pt x="927" y="2164"/>
                  </a:cubicBezTo>
                  <a:cubicBezTo>
                    <a:pt x="911" y="2256"/>
                    <a:pt x="903" y="2272"/>
                    <a:pt x="795" y="2314"/>
                  </a:cubicBezTo>
                  <a:cubicBezTo>
                    <a:pt x="676" y="2364"/>
                    <a:pt x="484" y="2441"/>
                    <a:pt x="484" y="2441"/>
                  </a:cubicBezTo>
                  <a:cubicBezTo>
                    <a:pt x="584" y="2441"/>
                    <a:pt x="710" y="2449"/>
                    <a:pt x="777" y="2441"/>
                  </a:cubicBezTo>
                  <a:cubicBezTo>
                    <a:pt x="953" y="2423"/>
                    <a:pt x="945" y="2356"/>
                    <a:pt x="995" y="2306"/>
                  </a:cubicBezTo>
                  <a:cubicBezTo>
                    <a:pt x="1045" y="2256"/>
                    <a:pt x="1045" y="2240"/>
                    <a:pt x="1035" y="2190"/>
                  </a:cubicBezTo>
                  <a:cubicBezTo>
                    <a:pt x="1035" y="2140"/>
                    <a:pt x="995" y="2029"/>
                    <a:pt x="927" y="18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95"/>
            <p:cNvSpPr/>
            <p:nvPr/>
          </p:nvSpPr>
          <p:spPr>
            <a:xfrm>
              <a:off x="6234190" y="3336206"/>
              <a:ext cx="27864" cy="114465"/>
            </a:xfrm>
            <a:custGeom>
              <a:avLst/>
              <a:gdLst/>
              <a:ahLst/>
              <a:cxnLst/>
              <a:rect l="l" t="t" r="r" b="b"/>
              <a:pathLst>
                <a:path w="352" h="1446" extrusionOk="0">
                  <a:moveTo>
                    <a:pt x="267" y="1446"/>
                  </a:moveTo>
                  <a:lnTo>
                    <a:pt x="335" y="1396"/>
                  </a:lnTo>
                  <a:lnTo>
                    <a:pt x="67" y="778"/>
                  </a:lnTo>
                  <a:cubicBezTo>
                    <a:pt x="67" y="778"/>
                    <a:pt x="143" y="469"/>
                    <a:pt x="167" y="335"/>
                  </a:cubicBezTo>
                  <a:cubicBezTo>
                    <a:pt x="193" y="211"/>
                    <a:pt x="335" y="42"/>
                    <a:pt x="351" y="34"/>
                  </a:cubicBezTo>
                  <a:cubicBezTo>
                    <a:pt x="259" y="42"/>
                    <a:pt x="0" y="0"/>
                    <a:pt x="0" y="0"/>
                  </a:cubicBezTo>
                  <a:cubicBezTo>
                    <a:pt x="0" y="0"/>
                    <a:pt x="117" y="60"/>
                    <a:pt x="117" y="169"/>
                  </a:cubicBezTo>
                  <a:cubicBezTo>
                    <a:pt x="127" y="377"/>
                    <a:pt x="8" y="702"/>
                    <a:pt x="8" y="720"/>
                  </a:cubicBezTo>
                  <a:cubicBezTo>
                    <a:pt x="0" y="752"/>
                    <a:pt x="267" y="1446"/>
                    <a:pt x="267" y="14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95"/>
            <p:cNvSpPr/>
            <p:nvPr/>
          </p:nvSpPr>
          <p:spPr>
            <a:xfrm>
              <a:off x="5927289" y="3752274"/>
              <a:ext cx="198533" cy="401500"/>
            </a:xfrm>
            <a:custGeom>
              <a:avLst/>
              <a:gdLst/>
              <a:ahLst/>
              <a:cxnLst/>
              <a:rect l="l" t="t" r="r" b="b"/>
              <a:pathLst>
                <a:path w="2508" h="5072" extrusionOk="0">
                  <a:moveTo>
                    <a:pt x="2381" y="4430"/>
                  </a:moveTo>
                  <a:cubicBezTo>
                    <a:pt x="2399" y="4079"/>
                    <a:pt x="2423" y="3718"/>
                    <a:pt x="2399" y="3327"/>
                  </a:cubicBezTo>
                  <a:cubicBezTo>
                    <a:pt x="2365" y="2934"/>
                    <a:pt x="2474" y="2098"/>
                    <a:pt x="2307" y="1639"/>
                  </a:cubicBezTo>
                  <a:cubicBezTo>
                    <a:pt x="2139" y="1179"/>
                    <a:pt x="2089" y="1103"/>
                    <a:pt x="2089" y="1103"/>
                  </a:cubicBezTo>
                  <a:cubicBezTo>
                    <a:pt x="2089" y="1103"/>
                    <a:pt x="1705" y="528"/>
                    <a:pt x="1447" y="385"/>
                  </a:cubicBezTo>
                  <a:cubicBezTo>
                    <a:pt x="1186" y="243"/>
                    <a:pt x="1020" y="319"/>
                    <a:pt x="1020" y="319"/>
                  </a:cubicBezTo>
                  <a:lnTo>
                    <a:pt x="895" y="177"/>
                  </a:lnTo>
                  <a:cubicBezTo>
                    <a:pt x="735" y="0"/>
                    <a:pt x="394" y="50"/>
                    <a:pt x="418" y="127"/>
                  </a:cubicBezTo>
                  <a:cubicBezTo>
                    <a:pt x="452" y="193"/>
                    <a:pt x="827" y="92"/>
                    <a:pt x="1028" y="494"/>
                  </a:cubicBezTo>
                  <a:cubicBezTo>
                    <a:pt x="1104" y="636"/>
                    <a:pt x="677" y="720"/>
                    <a:pt x="43" y="887"/>
                  </a:cubicBezTo>
                  <a:cubicBezTo>
                    <a:pt x="1" y="895"/>
                    <a:pt x="1463" y="636"/>
                    <a:pt x="1587" y="686"/>
                  </a:cubicBezTo>
                  <a:cubicBezTo>
                    <a:pt x="1714" y="744"/>
                    <a:pt x="1930" y="1195"/>
                    <a:pt x="1948" y="1272"/>
                  </a:cubicBezTo>
                  <a:cubicBezTo>
                    <a:pt x="1956" y="1346"/>
                    <a:pt x="344" y="1562"/>
                    <a:pt x="595" y="1562"/>
                  </a:cubicBezTo>
                  <a:cubicBezTo>
                    <a:pt x="1228" y="1572"/>
                    <a:pt x="1788" y="1512"/>
                    <a:pt x="2006" y="1562"/>
                  </a:cubicBezTo>
                  <a:cubicBezTo>
                    <a:pt x="2315" y="1639"/>
                    <a:pt x="2131" y="3794"/>
                    <a:pt x="2089" y="4045"/>
                  </a:cubicBezTo>
                  <a:cubicBezTo>
                    <a:pt x="2030" y="4396"/>
                    <a:pt x="2089" y="5072"/>
                    <a:pt x="2089" y="5072"/>
                  </a:cubicBezTo>
                  <a:lnTo>
                    <a:pt x="2339" y="5072"/>
                  </a:lnTo>
                  <a:cubicBezTo>
                    <a:pt x="2381" y="5048"/>
                    <a:pt x="2415" y="5022"/>
                    <a:pt x="2449" y="4982"/>
                  </a:cubicBezTo>
                  <a:cubicBezTo>
                    <a:pt x="2508" y="4889"/>
                    <a:pt x="2365" y="4789"/>
                    <a:pt x="2381" y="4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95"/>
            <p:cNvSpPr/>
            <p:nvPr/>
          </p:nvSpPr>
          <p:spPr>
            <a:xfrm>
              <a:off x="5978901" y="3080280"/>
              <a:ext cx="433322" cy="320281"/>
            </a:xfrm>
            <a:custGeom>
              <a:avLst/>
              <a:gdLst/>
              <a:ahLst/>
              <a:cxnLst/>
              <a:rect l="l" t="t" r="r" b="b"/>
              <a:pathLst>
                <a:path w="5474" h="4046" extrusionOk="0">
                  <a:moveTo>
                    <a:pt x="5457" y="3694"/>
                  </a:moveTo>
                  <a:cubicBezTo>
                    <a:pt x="5457" y="3694"/>
                    <a:pt x="5439" y="3634"/>
                    <a:pt x="5439" y="3584"/>
                  </a:cubicBezTo>
                  <a:cubicBezTo>
                    <a:pt x="5439" y="3534"/>
                    <a:pt x="5415" y="3494"/>
                    <a:pt x="5415" y="3460"/>
                  </a:cubicBezTo>
                  <a:cubicBezTo>
                    <a:pt x="5415" y="3418"/>
                    <a:pt x="5365" y="3394"/>
                    <a:pt x="5273" y="3301"/>
                  </a:cubicBezTo>
                  <a:cubicBezTo>
                    <a:pt x="5173" y="3217"/>
                    <a:pt x="5181" y="3217"/>
                    <a:pt x="5106" y="3143"/>
                  </a:cubicBezTo>
                  <a:cubicBezTo>
                    <a:pt x="5030" y="3059"/>
                    <a:pt x="4906" y="3001"/>
                    <a:pt x="4695" y="2892"/>
                  </a:cubicBezTo>
                  <a:cubicBezTo>
                    <a:pt x="4487" y="2782"/>
                    <a:pt x="4463" y="2716"/>
                    <a:pt x="4429" y="2682"/>
                  </a:cubicBezTo>
                  <a:cubicBezTo>
                    <a:pt x="4386" y="2642"/>
                    <a:pt x="4328" y="2632"/>
                    <a:pt x="4270" y="2599"/>
                  </a:cubicBezTo>
                  <a:cubicBezTo>
                    <a:pt x="4220" y="2565"/>
                    <a:pt x="4220" y="2557"/>
                    <a:pt x="4144" y="2457"/>
                  </a:cubicBezTo>
                  <a:cubicBezTo>
                    <a:pt x="4078" y="2357"/>
                    <a:pt x="4044" y="2373"/>
                    <a:pt x="3927" y="2248"/>
                  </a:cubicBezTo>
                  <a:cubicBezTo>
                    <a:pt x="3803" y="2122"/>
                    <a:pt x="3769" y="2072"/>
                    <a:pt x="3584" y="1914"/>
                  </a:cubicBezTo>
                  <a:cubicBezTo>
                    <a:pt x="3402" y="1755"/>
                    <a:pt x="3191" y="1797"/>
                    <a:pt x="3191" y="1763"/>
                  </a:cubicBezTo>
                  <a:lnTo>
                    <a:pt x="2658" y="1589"/>
                  </a:lnTo>
                  <a:cubicBezTo>
                    <a:pt x="2539" y="1496"/>
                    <a:pt x="2457" y="1478"/>
                    <a:pt x="2265" y="1138"/>
                  </a:cubicBezTo>
                  <a:cubicBezTo>
                    <a:pt x="2156" y="927"/>
                    <a:pt x="2006" y="660"/>
                    <a:pt x="1806" y="436"/>
                  </a:cubicBezTo>
                  <a:cubicBezTo>
                    <a:pt x="1705" y="251"/>
                    <a:pt x="1537" y="101"/>
                    <a:pt x="1228" y="51"/>
                  </a:cubicBezTo>
                  <a:cubicBezTo>
                    <a:pt x="1045" y="0"/>
                    <a:pt x="835" y="0"/>
                    <a:pt x="594" y="93"/>
                  </a:cubicBezTo>
                  <a:cubicBezTo>
                    <a:pt x="568" y="101"/>
                    <a:pt x="534" y="117"/>
                    <a:pt x="518" y="125"/>
                  </a:cubicBezTo>
                  <a:lnTo>
                    <a:pt x="510" y="125"/>
                  </a:lnTo>
                  <a:cubicBezTo>
                    <a:pt x="193" y="225"/>
                    <a:pt x="51" y="560"/>
                    <a:pt x="1" y="652"/>
                  </a:cubicBezTo>
                  <a:cubicBezTo>
                    <a:pt x="67" y="560"/>
                    <a:pt x="167" y="436"/>
                    <a:pt x="259" y="351"/>
                  </a:cubicBezTo>
                  <a:cubicBezTo>
                    <a:pt x="444" y="185"/>
                    <a:pt x="502" y="201"/>
                    <a:pt x="853" y="135"/>
                  </a:cubicBezTo>
                  <a:cubicBezTo>
                    <a:pt x="1204" y="67"/>
                    <a:pt x="1505" y="235"/>
                    <a:pt x="1637" y="410"/>
                  </a:cubicBezTo>
                  <a:cubicBezTo>
                    <a:pt x="1771" y="576"/>
                    <a:pt x="2056" y="1212"/>
                    <a:pt x="2130" y="1320"/>
                  </a:cubicBezTo>
                  <a:cubicBezTo>
                    <a:pt x="2199" y="1428"/>
                    <a:pt x="2566" y="1755"/>
                    <a:pt x="2640" y="1763"/>
                  </a:cubicBezTo>
                  <a:cubicBezTo>
                    <a:pt x="2724" y="1779"/>
                    <a:pt x="3167" y="1863"/>
                    <a:pt x="3275" y="1898"/>
                  </a:cubicBezTo>
                  <a:cubicBezTo>
                    <a:pt x="3376" y="1940"/>
                    <a:pt x="4104" y="2666"/>
                    <a:pt x="4212" y="2758"/>
                  </a:cubicBezTo>
                  <a:cubicBezTo>
                    <a:pt x="4320" y="2858"/>
                    <a:pt x="4394" y="2824"/>
                    <a:pt x="4571" y="2916"/>
                  </a:cubicBezTo>
                  <a:cubicBezTo>
                    <a:pt x="4755" y="3001"/>
                    <a:pt x="4745" y="3083"/>
                    <a:pt x="4796" y="3175"/>
                  </a:cubicBezTo>
                  <a:cubicBezTo>
                    <a:pt x="4846" y="3267"/>
                    <a:pt x="5064" y="3251"/>
                    <a:pt x="5197" y="3333"/>
                  </a:cubicBezTo>
                  <a:cubicBezTo>
                    <a:pt x="5331" y="3418"/>
                    <a:pt x="5331" y="3494"/>
                    <a:pt x="5357" y="3676"/>
                  </a:cubicBezTo>
                  <a:cubicBezTo>
                    <a:pt x="5381" y="3811"/>
                    <a:pt x="5289" y="3961"/>
                    <a:pt x="5247" y="4045"/>
                  </a:cubicBezTo>
                  <a:cubicBezTo>
                    <a:pt x="5407" y="3953"/>
                    <a:pt x="5447" y="3869"/>
                    <a:pt x="5465" y="3785"/>
                  </a:cubicBezTo>
                  <a:cubicBezTo>
                    <a:pt x="5473" y="3676"/>
                    <a:pt x="5457" y="3694"/>
                    <a:pt x="5457" y="36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95"/>
            <p:cNvSpPr/>
            <p:nvPr/>
          </p:nvSpPr>
          <p:spPr>
            <a:xfrm>
              <a:off x="5963069" y="3379824"/>
              <a:ext cx="130377" cy="62299"/>
            </a:xfrm>
            <a:custGeom>
              <a:avLst/>
              <a:gdLst/>
              <a:ahLst/>
              <a:cxnLst/>
              <a:rect l="l" t="t" r="r" b="b"/>
              <a:pathLst>
                <a:path w="1647" h="787" extrusionOk="0">
                  <a:moveTo>
                    <a:pt x="233" y="378"/>
                  </a:moveTo>
                  <a:cubicBezTo>
                    <a:pt x="275" y="444"/>
                    <a:pt x="317" y="729"/>
                    <a:pt x="317" y="729"/>
                  </a:cubicBezTo>
                  <a:cubicBezTo>
                    <a:pt x="317" y="729"/>
                    <a:pt x="351" y="753"/>
                    <a:pt x="375" y="763"/>
                  </a:cubicBezTo>
                  <a:cubicBezTo>
                    <a:pt x="401" y="771"/>
                    <a:pt x="483" y="745"/>
                    <a:pt x="501" y="753"/>
                  </a:cubicBezTo>
                  <a:cubicBezTo>
                    <a:pt x="526" y="771"/>
                    <a:pt x="594" y="787"/>
                    <a:pt x="644" y="779"/>
                  </a:cubicBezTo>
                  <a:cubicBezTo>
                    <a:pt x="694" y="779"/>
                    <a:pt x="1586" y="602"/>
                    <a:pt x="1612" y="602"/>
                  </a:cubicBezTo>
                  <a:cubicBezTo>
                    <a:pt x="1629" y="602"/>
                    <a:pt x="1647" y="494"/>
                    <a:pt x="1647" y="494"/>
                  </a:cubicBezTo>
                  <a:cubicBezTo>
                    <a:pt x="1486" y="528"/>
                    <a:pt x="1346" y="552"/>
                    <a:pt x="1346" y="552"/>
                  </a:cubicBezTo>
                  <a:cubicBezTo>
                    <a:pt x="1346" y="578"/>
                    <a:pt x="802" y="702"/>
                    <a:pt x="776" y="713"/>
                  </a:cubicBezTo>
                  <a:cubicBezTo>
                    <a:pt x="684" y="721"/>
                    <a:pt x="602" y="721"/>
                    <a:pt x="534" y="721"/>
                  </a:cubicBezTo>
                  <a:cubicBezTo>
                    <a:pt x="526" y="702"/>
                    <a:pt x="518" y="694"/>
                    <a:pt x="509" y="694"/>
                  </a:cubicBezTo>
                  <a:cubicBezTo>
                    <a:pt x="501" y="686"/>
                    <a:pt x="433" y="694"/>
                    <a:pt x="433" y="694"/>
                  </a:cubicBezTo>
                  <a:lnTo>
                    <a:pt x="433" y="713"/>
                  </a:lnTo>
                  <a:cubicBezTo>
                    <a:pt x="417" y="702"/>
                    <a:pt x="401" y="702"/>
                    <a:pt x="393" y="694"/>
                  </a:cubicBezTo>
                  <a:cubicBezTo>
                    <a:pt x="393" y="694"/>
                    <a:pt x="383" y="694"/>
                    <a:pt x="375" y="686"/>
                  </a:cubicBezTo>
                  <a:cubicBezTo>
                    <a:pt x="367" y="586"/>
                    <a:pt x="343" y="462"/>
                    <a:pt x="309" y="402"/>
                  </a:cubicBezTo>
                  <a:cubicBezTo>
                    <a:pt x="259" y="319"/>
                    <a:pt x="32" y="1"/>
                    <a:pt x="32" y="1"/>
                  </a:cubicBezTo>
                  <a:cubicBezTo>
                    <a:pt x="32" y="11"/>
                    <a:pt x="0" y="27"/>
                    <a:pt x="16" y="51"/>
                  </a:cubicBezTo>
                  <a:cubicBezTo>
                    <a:pt x="32" y="85"/>
                    <a:pt x="193" y="301"/>
                    <a:pt x="233" y="3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95"/>
            <p:cNvSpPr/>
            <p:nvPr/>
          </p:nvSpPr>
          <p:spPr>
            <a:xfrm>
              <a:off x="4380196" y="3440778"/>
              <a:ext cx="15911" cy="7995"/>
            </a:xfrm>
            <a:custGeom>
              <a:avLst/>
              <a:gdLst/>
              <a:ahLst/>
              <a:cxnLst/>
              <a:rect l="l" t="t" r="r" b="b"/>
              <a:pathLst>
                <a:path w="201" h="101" extrusionOk="0">
                  <a:moveTo>
                    <a:pt x="0" y="33"/>
                  </a:moveTo>
                  <a:cubicBezTo>
                    <a:pt x="0" y="33"/>
                    <a:pt x="175" y="101"/>
                    <a:pt x="193" y="93"/>
                  </a:cubicBezTo>
                  <a:cubicBezTo>
                    <a:pt x="201" y="93"/>
                    <a:pt x="201" y="83"/>
                    <a:pt x="201" y="83"/>
                  </a:cubicBezTo>
                  <a:lnTo>
                    <a:pt x="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95"/>
            <p:cNvSpPr/>
            <p:nvPr/>
          </p:nvSpPr>
          <p:spPr>
            <a:xfrm>
              <a:off x="4960277" y="3035317"/>
              <a:ext cx="717110" cy="1088767"/>
            </a:xfrm>
            <a:custGeom>
              <a:avLst/>
              <a:gdLst/>
              <a:ahLst/>
              <a:cxnLst/>
              <a:rect l="l" t="t" r="r" b="b"/>
              <a:pathLst>
                <a:path w="9059" h="13754" extrusionOk="0">
                  <a:moveTo>
                    <a:pt x="7077" y="10419"/>
                  </a:moveTo>
                  <a:cubicBezTo>
                    <a:pt x="6568" y="10094"/>
                    <a:pt x="5356" y="9994"/>
                    <a:pt x="5298" y="10010"/>
                  </a:cubicBezTo>
                  <a:cubicBezTo>
                    <a:pt x="5230" y="10028"/>
                    <a:pt x="4998" y="10168"/>
                    <a:pt x="4998" y="10168"/>
                  </a:cubicBezTo>
                  <a:lnTo>
                    <a:pt x="4077" y="8389"/>
                  </a:lnTo>
                  <a:cubicBezTo>
                    <a:pt x="4077" y="8389"/>
                    <a:pt x="4037" y="8281"/>
                    <a:pt x="3987" y="8223"/>
                  </a:cubicBezTo>
                  <a:cubicBezTo>
                    <a:pt x="3937" y="8163"/>
                    <a:pt x="3576" y="8097"/>
                    <a:pt x="3576" y="8097"/>
                  </a:cubicBezTo>
                  <a:cubicBezTo>
                    <a:pt x="3576" y="8097"/>
                    <a:pt x="3702" y="7922"/>
                    <a:pt x="3694" y="7788"/>
                  </a:cubicBezTo>
                  <a:cubicBezTo>
                    <a:pt x="3686" y="7653"/>
                    <a:pt x="3702" y="7653"/>
                    <a:pt x="3702" y="7653"/>
                  </a:cubicBezTo>
                  <a:cubicBezTo>
                    <a:pt x="3702" y="7653"/>
                    <a:pt x="3768" y="7645"/>
                    <a:pt x="3768" y="7629"/>
                  </a:cubicBezTo>
                  <a:cubicBezTo>
                    <a:pt x="3776" y="7603"/>
                    <a:pt x="3594" y="5716"/>
                    <a:pt x="3536" y="5265"/>
                  </a:cubicBezTo>
                  <a:cubicBezTo>
                    <a:pt x="3475" y="4822"/>
                    <a:pt x="3317" y="4479"/>
                    <a:pt x="3285" y="4345"/>
                  </a:cubicBezTo>
                  <a:cubicBezTo>
                    <a:pt x="3251" y="4212"/>
                    <a:pt x="2942" y="3342"/>
                    <a:pt x="2916" y="3083"/>
                  </a:cubicBezTo>
                  <a:cubicBezTo>
                    <a:pt x="2892" y="2825"/>
                    <a:pt x="2808" y="2682"/>
                    <a:pt x="2691" y="2574"/>
                  </a:cubicBezTo>
                  <a:cubicBezTo>
                    <a:pt x="2583" y="2466"/>
                    <a:pt x="1955" y="2247"/>
                    <a:pt x="1831" y="2215"/>
                  </a:cubicBezTo>
                  <a:cubicBezTo>
                    <a:pt x="1713" y="2181"/>
                    <a:pt x="1546" y="2097"/>
                    <a:pt x="1546" y="2097"/>
                  </a:cubicBezTo>
                  <a:cubicBezTo>
                    <a:pt x="1546" y="2097"/>
                    <a:pt x="1404" y="1906"/>
                    <a:pt x="1380" y="1888"/>
                  </a:cubicBezTo>
                  <a:cubicBezTo>
                    <a:pt x="1346" y="1872"/>
                    <a:pt x="1362" y="1872"/>
                    <a:pt x="1346" y="1872"/>
                  </a:cubicBezTo>
                  <a:cubicBezTo>
                    <a:pt x="1320" y="1872"/>
                    <a:pt x="1304" y="1864"/>
                    <a:pt x="1304" y="1864"/>
                  </a:cubicBezTo>
                  <a:cubicBezTo>
                    <a:pt x="1304" y="1864"/>
                    <a:pt x="1288" y="1796"/>
                    <a:pt x="1253" y="1764"/>
                  </a:cubicBezTo>
                  <a:cubicBezTo>
                    <a:pt x="1219" y="1738"/>
                    <a:pt x="1153" y="1746"/>
                    <a:pt x="1153" y="1746"/>
                  </a:cubicBezTo>
                  <a:lnTo>
                    <a:pt x="1145" y="1455"/>
                  </a:lnTo>
                  <a:cubicBezTo>
                    <a:pt x="1145" y="1455"/>
                    <a:pt x="1269" y="1236"/>
                    <a:pt x="1320" y="1062"/>
                  </a:cubicBezTo>
                  <a:cubicBezTo>
                    <a:pt x="1370" y="893"/>
                    <a:pt x="1338" y="619"/>
                    <a:pt x="1288" y="510"/>
                  </a:cubicBezTo>
                  <a:cubicBezTo>
                    <a:pt x="1245" y="402"/>
                    <a:pt x="1129" y="218"/>
                    <a:pt x="894" y="117"/>
                  </a:cubicBezTo>
                  <a:cubicBezTo>
                    <a:pt x="660" y="25"/>
                    <a:pt x="517" y="1"/>
                    <a:pt x="401" y="41"/>
                  </a:cubicBezTo>
                  <a:cubicBezTo>
                    <a:pt x="293" y="91"/>
                    <a:pt x="201" y="141"/>
                    <a:pt x="150" y="175"/>
                  </a:cubicBezTo>
                  <a:cubicBezTo>
                    <a:pt x="100" y="201"/>
                    <a:pt x="76" y="201"/>
                    <a:pt x="34" y="226"/>
                  </a:cubicBezTo>
                  <a:cubicBezTo>
                    <a:pt x="26" y="234"/>
                    <a:pt x="8" y="252"/>
                    <a:pt x="0" y="252"/>
                  </a:cubicBezTo>
                  <a:cubicBezTo>
                    <a:pt x="0" y="252"/>
                    <a:pt x="451" y="117"/>
                    <a:pt x="560" y="133"/>
                  </a:cubicBezTo>
                  <a:cubicBezTo>
                    <a:pt x="668" y="159"/>
                    <a:pt x="979" y="276"/>
                    <a:pt x="1111" y="484"/>
                  </a:cubicBezTo>
                  <a:cubicBezTo>
                    <a:pt x="1237" y="693"/>
                    <a:pt x="1161" y="970"/>
                    <a:pt x="1103" y="1128"/>
                  </a:cubicBezTo>
                  <a:cubicBezTo>
                    <a:pt x="1045" y="1294"/>
                    <a:pt x="1029" y="1513"/>
                    <a:pt x="1029" y="1513"/>
                  </a:cubicBezTo>
                  <a:lnTo>
                    <a:pt x="1053" y="1788"/>
                  </a:lnTo>
                  <a:cubicBezTo>
                    <a:pt x="1053" y="1788"/>
                    <a:pt x="961" y="1914"/>
                    <a:pt x="929" y="1938"/>
                  </a:cubicBezTo>
                  <a:cubicBezTo>
                    <a:pt x="894" y="1956"/>
                    <a:pt x="1119" y="1922"/>
                    <a:pt x="1161" y="1906"/>
                  </a:cubicBezTo>
                  <a:cubicBezTo>
                    <a:pt x="1203" y="1888"/>
                    <a:pt x="1320" y="2006"/>
                    <a:pt x="1338" y="2064"/>
                  </a:cubicBezTo>
                  <a:cubicBezTo>
                    <a:pt x="1354" y="2131"/>
                    <a:pt x="1530" y="2265"/>
                    <a:pt x="1588" y="2307"/>
                  </a:cubicBezTo>
                  <a:cubicBezTo>
                    <a:pt x="1638" y="2347"/>
                    <a:pt x="2322" y="2490"/>
                    <a:pt x="2415" y="2574"/>
                  </a:cubicBezTo>
                  <a:cubicBezTo>
                    <a:pt x="2515" y="2666"/>
                    <a:pt x="2673" y="3284"/>
                    <a:pt x="2715" y="3526"/>
                  </a:cubicBezTo>
                  <a:cubicBezTo>
                    <a:pt x="2749" y="3777"/>
                    <a:pt x="3167" y="4521"/>
                    <a:pt x="3225" y="4645"/>
                  </a:cubicBezTo>
                  <a:cubicBezTo>
                    <a:pt x="3285" y="4764"/>
                    <a:pt x="3544" y="7371"/>
                    <a:pt x="3544" y="7387"/>
                  </a:cubicBezTo>
                  <a:cubicBezTo>
                    <a:pt x="3544" y="7395"/>
                    <a:pt x="3443" y="7553"/>
                    <a:pt x="3443" y="7553"/>
                  </a:cubicBezTo>
                  <a:lnTo>
                    <a:pt x="3586" y="7603"/>
                  </a:lnTo>
                  <a:cubicBezTo>
                    <a:pt x="3586" y="7603"/>
                    <a:pt x="3602" y="7680"/>
                    <a:pt x="3602" y="7722"/>
                  </a:cubicBezTo>
                  <a:cubicBezTo>
                    <a:pt x="3602" y="7772"/>
                    <a:pt x="3501" y="7972"/>
                    <a:pt x="3501" y="7972"/>
                  </a:cubicBezTo>
                  <a:cubicBezTo>
                    <a:pt x="3501" y="7972"/>
                    <a:pt x="3544" y="8131"/>
                    <a:pt x="3560" y="8131"/>
                  </a:cubicBezTo>
                  <a:cubicBezTo>
                    <a:pt x="3568" y="8139"/>
                    <a:pt x="3927" y="8231"/>
                    <a:pt x="3945" y="8239"/>
                  </a:cubicBezTo>
                  <a:cubicBezTo>
                    <a:pt x="3961" y="8247"/>
                    <a:pt x="4955" y="10168"/>
                    <a:pt x="4955" y="10168"/>
                  </a:cubicBezTo>
                  <a:cubicBezTo>
                    <a:pt x="4939" y="10186"/>
                    <a:pt x="4897" y="10236"/>
                    <a:pt x="4897" y="10236"/>
                  </a:cubicBezTo>
                  <a:cubicBezTo>
                    <a:pt x="4897" y="10236"/>
                    <a:pt x="4596" y="10595"/>
                    <a:pt x="4470" y="10762"/>
                  </a:cubicBezTo>
                  <a:cubicBezTo>
                    <a:pt x="4470" y="10762"/>
                    <a:pt x="5240" y="10160"/>
                    <a:pt x="5298" y="10160"/>
                  </a:cubicBezTo>
                  <a:cubicBezTo>
                    <a:pt x="5348" y="10168"/>
                    <a:pt x="7003" y="10654"/>
                    <a:pt x="7061" y="10696"/>
                  </a:cubicBezTo>
                  <a:cubicBezTo>
                    <a:pt x="7111" y="10720"/>
                    <a:pt x="8499" y="13068"/>
                    <a:pt x="8908" y="13754"/>
                  </a:cubicBezTo>
                  <a:cubicBezTo>
                    <a:pt x="8990" y="13662"/>
                    <a:pt x="9050" y="13577"/>
                    <a:pt x="9050" y="13553"/>
                  </a:cubicBezTo>
                  <a:cubicBezTo>
                    <a:pt x="9058" y="13453"/>
                    <a:pt x="7578" y="10746"/>
                    <a:pt x="7077" y="104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95"/>
            <p:cNvSpPr/>
            <p:nvPr/>
          </p:nvSpPr>
          <p:spPr>
            <a:xfrm>
              <a:off x="5105851" y="3691479"/>
              <a:ext cx="143517" cy="510740"/>
            </a:xfrm>
            <a:custGeom>
              <a:avLst/>
              <a:gdLst/>
              <a:ahLst/>
              <a:cxnLst/>
              <a:rect l="l" t="t" r="r" b="b"/>
              <a:pathLst>
                <a:path w="1813" h="6452" extrusionOk="0">
                  <a:moveTo>
                    <a:pt x="1261" y="3826"/>
                  </a:moveTo>
                  <a:cubicBezTo>
                    <a:pt x="1035" y="3301"/>
                    <a:pt x="760" y="2591"/>
                    <a:pt x="618" y="2340"/>
                  </a:cubicBezTo>
                  <a:cubicBezTo>
                    <a:pt x="467" y="2090"/>
                    <a:pt x="451" y="1955"/>
                    <a:pt x="451" y="1913"/>
                  </a:cubicBezTo>
                  <a:cubicBezTo>
                    <a:pt x="451" y="1863"/>
                    <a:pt x="201" y="1011"/>
                    <a:pt x="183" y="668"/>
                  </a:cubicBezTo>
                  <a:cubicBezTo>
                    <a:pt x="166" y="335"/>
                    <a:pt x="183" y="193"/>
                    <a:pt x="183" y="193"/>
                  </a:cubicBezTo>
                  <a:cubicBezTo>
                    <a:pt x="183" y="193"/>
                    <a:pt x="201" y="58"/>
                    <a:pt x="209" y="0"/>
                  </a:cubicBezTo>
                  <a:lnTo>
                    <a:pt x="0" y="485"/>
                  </a:lnTo>
                  <a:cubicBezTo>
                    <a:pt x="0" y="485"/>
                    <a:pt x="142" y="1570"/>
                    <a:pt x="201" y="1779"/>
                  </a:cubicBezTo>
                  <a:cubicBezTo>
                    <a:pt x="259" y="1990"/>
                    <a:pt x="784" y="3293"/>
                    <a:pt x="860" y="3425"/>
                  </a:cubicBezTo>
                  <a:cubicBezTo>
                    <a:pt x="935" y="3560"/>
                    <a:pt x="1111" y="4035"/>
                    <a:pt x="1069" y="4203"/>
                  </a:cubicBezTo>
                  <a:cubicBezTo>
                    <a:pt x="1019" y="4378"/>
                    <a:pt x="1312" y="4621"/>
                    <a:pt x="1378" y="4771"/>
                  </a:cubicBezTo>
                  <a:cubicBezTo>
                    <a:pt x="1446" y="4913"/>
                    <a:pt x="1636" y="6058"/>
                    <a:pt x="1620" y="6125"/>
                  </a:cubicBezTo>
                  <a:cubicBezTo>
                    <a:pt x="1612" y="6159"/>
                    <a:pt x="1404" y="6291"/>
                    <a:pt x="1161" y="6425"/>
                  </a:cubicBezTo>
                  <a:cubicBezTo>
                    <a:pt x="1153" y="6433"/>
                    <a:pt x="1135" y="6441"/>
                    <a:pt x="1127" y="6452"/>
                  </a:cubicBezTo>
                  <a:lnTo>
                    <a:pt x="1336" y="6441"/>
                  </a:lnTo>
                  <a:cubicBezTo>
                    <a:pt x="1336" y="6441"/>
                    <a:pt x="1370" y="6433"/>
                    <a:pt x="1386" y="6425"/>
                  </a:cubicBezTo>
                  <a:cubicBezTo>
                    <a:pt x="1496" y="6401"/>
                    <a:pt x="1805" y="6317"/>
                    <a:pt x="1813" y="6267"/>
                  </a:cubicBezTo>
                  <a:cubicBezTo>
                    <a:pt x="1813" y="6201"/>
                    <a:pt x="1771" y="5950"/>
                    <a:pt x="1755" y="5908"/>
                  </a:cubicBezTo>
                  <a:cubicBezTo>
                    <a:pt x="1747" y="5866"/>
                    <a:pt x="1486" y="4354"/>
                    <a:pt x="1261" y="38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95"/>
            <p:cNvSpPr/>
            <p:nvPr/>
          </p:nvSpPr>
          <p:spPr>
            <a:xfrm>
              <a:off x="4379563" y="3311113"/>
              <a:ext cx="75439" cy="122461"/>
            </a:xfrm>
            <a:custGeom>
              <a:avLst/>
              <a:gdLst/>
              <a:ahLst/>
              <a:cxnLst/>
              <a:rect l="l" t="t" r="r" b="b"/>
              <a:pathLst>
                <a:path w="953" h="1547" extrusionOk="0">
                  <a:moveTo>
                    <a:pt x="927" y="427"/>
                  </a:moveTo>
                  <a:lnTo>
                    <a:pt x="444" y="0"/>
                  </a:lnTo>
                  <a:lnTo>
                    <a:pt x="434" y="16"/>
                  </a:lnTo>
                  <a:lnTo>
                    <a:pt x="895" y="451"/>
                  </a:lnTo>
                  <a:lnTo>
                    <a:pt x="24" y="385"/>
                  </a:lnTo>
                  <a:lnTo>
                    <a:pt x="0" y="409"/>
                  </a:lnTo>
                  <a:lnTo>
                    <a:pt x="895" y="478"/>
                  </a:lnTo>
                  <a:lnTo>
                    <a:pt x="217" y="1380"/>
                  </a:lnTo>
                  <a:cubicBezTo>
                    <a:pt x="217" y="1380"/>
                    <a:pt x="309" y="1388"/>
                    <a:pt x="317" y="1412"/>
                  </a:cubicBezTo>
                  <a:cubicBezTo>
                    <a:pt x="317" y="1438"/>
                    <a:pt x="325" y="1488"/>
                    <a:pt x="159" y="1512"/>
                  </a:cubicBezTo>
                  <a:cubicBezTo>
                    <a:pt x="259" y="1546"/>
                    <a:pt x="393" y="1420"/>
                    <a:pt x="325" y="1388"/>
                  </a:cubicBezTo>
                  <a:cubicBezTo>
                    <a:pt x="309" y="1380"/>
                    <a:pt x="283" y="1370"/>
                    <a:pt x="283" y="1370"/>
                  </a:cubicBezTo>
                  <a:cubicBezTo>
                    <a:pt x="283" y="1370"/>
                    <a:pt x="945" y="510"/>
                    <a:pt x="945" y="486"/>
                  </a:cubicBezTo>
                  <a:cubicBezTo>
                    <a:pt x="953" y="460"/>
                    <a:pt x="927" y="427"/>
                    <a:pt x="927" y="4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95"/>
            <p:cNvSpPr/>
            <p:nvPr/>
          </p:nvSpPr>
          <p:spPr>
            <a:xfrm>
              <a:off x="4198288" y="3251584"/>
              <a:ext cx="37838" cy="21927"/>
            </a:xfrm>
            <a:custGeom>
              <a:avLst/>
              <a:gdLst/>
              <a:ahLst/>
              <a:cxnLst/>
              <a:rect l="l" t="t" r="r" b="b"/>
              <a:pathLst>
                <a:path w="478" h="277" extrusionOk="0">
                  <a:moveTo>
                    <a:pt x="317" y="227"/>
                  </a:moveTo>
                  <a:cubicBezTo>
                    <a:pt x="343" y="193"/>
                    <a:pt x="343" y="135"/>
                    <a:pt x="359" y="101"/>
                  </a:cubicBezTo>
                  <a:cubicBezTo>
                    <a:pt x="377" y="58"/>
                    <a:pt x="401" y="42"/>
                    <a:pt x="417" y="42"/>
                  </a:cubicBezTo>
                  <a:cubicBezTo>
                    <a:pt x="435" y="42"/>
                    <a:pt x="467" y="26"/>
                    <a:pt x="477" y="0"/>
                  </a:cubicBezTo>
                  <a:cubicBezTo>
                    <a:pt x="417" y="42"/>
                    <a:pt x="417" y="26"/>
                    <a:pt x="393" y="34"/>
                  </a:cubicBezTo>
                  <a:cubicBezTo>
                    <a:pt x="335" y="76"/>
                    <a:pt x="309" y="127"/>
                    <a:pt x="309" y="201"/>
                  </a:cubicBezTo>
                  <a:cubicBezTo>
                    <a:pt x="309" y="277"/>
                    <a:pt x="135" y="243"/>
                    <a:pt x="0" y="227"/>
                  </a:cubicBezTo>
                  <a:cubicBezTo>
                    <a:pt x="50" y="243"/>
                    <a:pt x="92" y="251"/>
                    <a:pt x="135" y="251"/>
                  </a:cubicBezTo>
                  <a:cubicBezTo>
                    <a:pt x="227" y="259"/>
                    <a:pt x="301" y="251"/>
                    <a:pt x="317" y="2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95"/>
            <p:cNvSpPr/>
            <p:nvPr/>
          </p:nvSpPr>
          <p:spPr>
            <a:xfrm>
              <a:off x="4065379" y="4057201"/>
              <a:ext cx="32456" cy="113278"/>
            </a:xfrm>
            <a:custGeom>
              <a:avLst/>
              <a:gdLst/>
              <a:ahLst/>
              <a:cxnLst/>
              <a:rect l="l" t="t" r="r" b="b"/>
              <a:pathLst>
                <a:path w="410" h="1431" extrusionOk="0">
                  <a:moveTo>
                    <a:pt x="410" y="177"/>
                  </a:moveTo>
                  <a:lnTo>
                    <a:pt x="376" y="1"/>
                  </a:lnTo>
                  <a:lnTo>
                    <a:pt x="1" y="594"/>
                  </a:lnTo>
                  <a:cubicBezTo>
                    <a:pt x="1" y="594"/>
                    <a:pt x="101" y="678"/>
                    <a:pt x="117" y="753"/>
                  </a:cubicBezTo>
                  <a:cubicBezTo>
                    <a:pt x="133" y="819"/>
                    <a:pt x="133" y="1029"/>
                    <a:pt x="151" y="1120"/>
                  </a:cubicBezTo>
                  <a:cubicBezTo>
                    <a:pt x="167" y="1212"/>
                    <a:pt x="251" y="1430"/>
                    <a:pt x="302" y="1412"/>
                  </a:cubicBezTo>
                  <a:cubicBezTo>
                    <a:pt x="283" y="1388"/>
                    <a:pt x="326" y="1296"/>
                    <a:pt x="283" y="1230"/>
                  </a:cubicBezTo>
                  <a:cubicBezTo>
                    <a:pt x="241" y="1170"/>
                    <a:pt x="201" y="969"/>
                    <a:pt x="201" y="895"/>
                  </a:cubicBezTo>
                  <a:cubicBezTo>
                    <a:pt x="209" y="811"/>
                    <a:pt x="225" y="668"/>
                    <a:pt x="191" y="652"/>
                  </a:cubicBezTo>
                  <a:cubicBezTo>
                    <a:pt x="159" y="644"/>
                    <a:pt x="141" y="594"/>
                    <a:pt x="141" y="594"/>
                  </a:cubicBezTo>
                  <a:cubicBezTo>
                    <a:pt x="141" y="594"/>
                    <a:pt x="209" y="468"/>
                    <a:pt x="275" y="360"/>
                  </a:cubicBezTo>
                  <a:cubicBezTo>
                    <a:pt x="352" y="251"/>
                    <a:pt x="402" y="185"/>
                    <a:pt x="410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95"/>
            <p:cNvSpPr/>
            <p:nvPr/>
          </p:nvSpPr>
          <p:spPr>
            <a:xfrm>
              <a:off x="4149367" y="3533950"/>
              <a:ext cx="123727" cy="676818"/>
            </a:xfrm>
            <a:custGeom>
              <a:avLst/>
              <a:gdLst/>
              <a:ahLst/>
              <a:cxnLst/>
              <a:rect l="l" t="t" r="r" b="b"/>
              <a:pathLst>
                <a:path w="1563" h="8550" extrusionOk="0">
                  <a:moveTo>
                    <a:pt x="1128" y="8249"/>
                  </a:moveTo>
                  <a:cubicBezTo>
                    <a:pt x="927" y="8181"/>
                    <a:pt x="610" y="7940"/>
                    <a:pt x="476" y="7856"/>
                  </a:cubicBezTo>
                  <a:cubicBezTo>
                    <a:pt x="343" y="7772"/>
                    <a:pt x="333" y="7639"/>
                    <a:pt x="275" y="7621"/>
                  </a:cubicBezTo>
                  <a:cubicBezTo>
                    <a:pt x="217" y="7605"/>
                    <a:pt x="201" y="7597"/>
                    <a:pt x="201" y="7597"/>
                  </a:cubicBezTo>
                  <a:cubicBezTo>
                    <a:pt x="201" y="7597"/>
                    <a:pt x="151" y="7505"/>
                    <a:pt x="125" y="7088"/>
                  </a:cubicBezTo>
                  <a:cubicBezTo>
                    <a:pt x="109" y="6727"/>
                    <a:pt x="125" y="6117"/>
                    <a:pt x="125" y="5967"/>
                  </a:cubicBezTo>
                  <a:cubicBezTo>
                    <a:pt x="426" y="5716"/>
                    <a:pt x="1262" y="4964"/>
                    <a:pt x="1328" y="4840"/>
                  </a:cubicBezTo>
                  <a:cubicBezTo>
                    <a:pt x="1454" y="3953"/>
                    <a:pt x="1412" y="3402"/>
                    <a:pt x="1262" y="2365"/>
                  </a:cubicBezTo>
                  <a:cubicBezTo>
                    <a:pt x="1178" y="1890"/>
                    <a:pt x="1035" y="1581"/>
                    <a:pt x="1003" y="1505"/>
                  </a:cubicBezTo>
                  <a:cubicBezTo>
                    <a:pt x="1085" y="1080"/>
                    <a:pt x="1061" y="302"/>
                    <a:pt x="1003" y="1"/>
                  </a:cubicBezTo>
                  <a:cubicBezTo>
                    <a:pt x="1003" y="1"/>
                    <a:pt x="1061" y="520"/>
                    <a:pt x="1003" y="971"/>
                  </a:cubicBezTo>
                  <a:cubicBezTo>
                    <a:pt x="945" y="1405"/>
                    <a:pt x="803" y="1697"/>
                    <a:pt x="785" y="1723"/>
                  </a:cubicBezTo>
                  <a:lnTo>
                    <a:pt x="785" y="1723"/>
                  </a:lnTo>
                  <a:lnTo>
                    <a:pt x="785" y="1731"/>
                  </a:lnTo>
                  <a:lnTo>
                    <a:pt x="785" y="1731"/>
                  </a:lnTo>
                  <a:cubicBezTo>
                    <a:pt x="777" y="1764"/>
                    <a:pt x="1035" y="1798"/>
                    <a:pt x="1069" y="2090"/>
                  </a:cubicBezTo>
                  <a:cubicBezTo>
                    <a:pt x="1136" y="2676"/>
                    <a:pt x="1412" y="4355"/>
                    <a:pt x="1220" y="4772"/>
                  </a:cubicBezTo>
                  <a:cubicBezTo>
                    <a:pt x="1154" y="4922"/>
                    <a:pt x="101" y="5917"/>
                    <a:pt x="25" y="6051"/>
                  </a:cubicBezTo>
                  <a:cubicBezTo>
                    <a:pt x="25" y="6051"/>
                    <a:pt x="1" y="7312"/>
                    <a:pt x="25" y="7413"/>
                  </a:cubicBezTo>
                  <a:cubicBezTo>
                    <a:pt x="51" y="7513"/>
                    <a:pt x="193" y="7806"/>
                    <a:pt x="193" y="7806"/>
                  </a:cubicBezTo>
                  <a:cubicBezTo>
                    <a:pt x="193" y="7806"/>
                    <a:pt x="243" y="7689"/>
                    <a:pt x="283" y="7730"/>
                  </a:cubicBezTo>
                  <a:cubicBezTo>
                    <a:pt x="325" y="7772"/>
                    <a:pt x="484" y="7972"/>
                    <a:pt x="694" y="8123"/>
                  </a:cubicBezTo>
                  <a:cubicBezTo>
                    <a:pt x="911" y="8265"/>
                    <a:pt x="1003" y="8365"/>
                    <a:pt x="1146" y="8365"/>
                  </a:cubicBezTo>
                  <a:cubicBezTo>
                    <a:pt x="1286" y="8365"/>
                    <a:pt x="1428" y="8365"/>
                    <a:pt x="1454" y="8407"/>
                  </a:cubicBezTo>
                  <a:cubicBezTo>
                    <a:pt x="1487" y="8450"/>
                    <a:pt x="1537" y="8550"/>
                    <a:pt x="1555" y="8550"/>
                  </a:cubicBezTo>
                  <a:cubicBezTo>
                    <a:pt x="1555" y="8500"/>
                    <a:pt x="1563" y="8381"/>
                    <a:pt x="1529" y="8341"/>
                  </a:cubicBezTo>
                  <a:cubicBezTo>
                    <a:pt x="1487" y="8273"/>
                    <a:pt x="1328" y="8323"/>
                    <a:pt x="1128" y="8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95"/>
            <p:cNvSpPr/>
            <p:nvPr/>
          </p:nvSpPr>
          <p:spPr>
            <a:xfrm>
              <a:off x="4190293" y="3282061"/>
              <a:ext cx="94755" cy="146921"/>
            </a:xfrm>
            <a:custGeom>
              <a:avLst/>
              <a:gdLst/>
              <a:ahLst/>
              <a:cxnLst/>
              <a:rect l="l" t="t" r="r" b="b"/>
              <a:pathLst>
                <a:path w="1197" h="1856" extrusionOk="0">
                  <a:moveTo>
                    <a:pt x="1012" y="1462"/>
                  </a:moveTo>
                  <a:cubicBezTo>
                    <a:pt x="1004" y="1204"/>
                    <a:pt x="695" y="953"/>
                    <a:pt x="619" y="760"/>
                  </a:cubicBezTo>
                  <a:cubicBezTo>
                    <a:pt x="544" y="560"/>
                    <a:pt x="286" y="393"/>
                    <a:pt x="286" y="393"/>
                  </a:cubicBezTo>
                  <a:cubicBezTo>
                    <a:pt x="286" y="393"/>
                    <a:pt x="436" y="343"/>
                    <a:pt x="410" y="243"/>
                  </a:cubicBezTo>
                  <a:cubicBezTo>
                    <a:pt x="302" y="183"/>
                    <a:pt x="294" y="93"/>
                    <a:pt x="185" y="0"/>
                  </a:cubicBezTo>
                  <a:cubicBezTo>
                    <a:pt x="394" y="317"/>
                    <a:pt x="336" y="309"/>
                    <a:pt x="252" y="375"/>
                  </a:cubicBezTo>
                  <a:lnTo>
                    <a:pt x="1" y="293"/>
                  </a:lnTo>
                  <a:cubicBezTo>
                    <a:pt x="236" y="375"/>
                    <a:pt x="1196" y="1428"/>
                    <a:pt x="795" y="1855"/>
                  </a:cubicBezTo>
                  <a:cubicBezTo>
                    <a:pt x="929" y="1705"/>
                    <a:pt x="1030" y="1679"/>
                    <a:pt x="1012" y="14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95"/>
            <p:cNvSpPr/>
            <p:nvPr/>
          </p:nvSpPr>
          <p:spPr>
            <a:xfrm>
              <a:off x="4138760" y="3060411"/>
              <a:ext cx="191171" cy="148821"/>
            </a:xfrm>
            <a:custGeom>
              <a:avLst/>
              <a:gdLst/>
              <a:ahLst/>
              <a:cxnLst/>
              <a:rect l="l" t="t" r="r" b="b"/>
              <a:pathLst>
                <a:path w="2415" h="1880" extrusionOk="0">
                  <a:moveTo>
                    <a:pt x="1079" y="452"/>
                  </a:moveTo>
                  <a:cubicBezTo>
                    <a:pt x="1262" y="526"/>
                    <a:pt x="1430" y="645"/>
                    <a:pt x="1488" y="745"/>
                  </a:cubicBezTo>
                  <a:cubicBezTo>
                    <a:pt x="1546" y="845"/>
                    <a:pt x="1588" y="1188"/>
                    <a:pt x="1562" y="1238"/>
                  </a:cubicBezTo>
                  <a:cubicBezTo>
                    <a:pt x="1546" y="1254"/>
                    <a:pt x="1462" y="1228"/>
                    <a:pt x="1470" y="1254"/>
                  </a:cubicBezTo>
                  <a:cubicBezTo>
                    <a:pt x="1496" y="1354"/>
                    <a:pt x="1789" y="1429"/>
                    <a:pt x="2164" y="1647"/>
                  </a:cubicBezTo>
                  <a:cubicBezTo>
                    <a:pt x="2373" y="1772"/>
                    <a:pt x="1889" y="1880"/>
                    <a:pt x="1905" y="1880"/>
                  </a:cubicBezTo>
                  <a:cubicBezTo>
                    <a:pt x="2064" y="1872"/>
                    <a:pt x="2340" y="1814"/>
                    <a:pt x="2373" y="1772"/>
                  </a:cubicBezTo>
                  <a:cubicBezTo>
                    <a:pt x="2415" y="1729"/>
                    <a:pt x="1655" y="1278"/>
                    <a:pt x="1655" y="1278"/>
                  </a:cubicBezTo>
                  <a:cubicBezTo>
                    <a:pt x="1655" y="1278"/>
                    <a:pt x="1697" y="1246"/>
                    <a:pt x="1689" y="1096"/>
                  </a:cubicBezTo>
                  <a:cubicBezTo>
                    <a:pt x="1671" y="953"/>
                    <a:pt x="1747" y="777"/>
                    <a:pt x="1596" y="594"/>
                  </a:cubicBezTo>
                  <a:cubicBezTo>
                    <a:pt x="1496" y="460"/>
                    <a:pt x="1346" y="410"/>
                    <a:pt x="1169" y="318"/>
                  </a:cubicBezTo>
                  <a:cubicBezTo>
                    <a:pt x="1087" y="276"/>
                    <a:pt x="1019" y="167"/>
                    <a:pt x="919" y="135"/>
                  </a:cubicBezTo>
                  <a:cubicBezTo>
                    <a:pt x="502" y="1"/>
                    <a:pt x="167" y="159"/>
                    <a:pt x="0" y="336"/>
                  </a:cubicBezTo>
                  <a:cubicBezTo>
                    <a:pt x="201" y="302"/>
                    <a:pt x="536" y="217"/>
                    <a:pt x="618" y="217"/>
                  </a:cubicBezTo>
                  <a:cubicBezTo>
                    <a:pt x="736" y="217"/>
                    <a:pt x="887" y="386"/>
                    <a:pt x="1079" y="4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95"/>
            <p:cNvSpPr/>
            <p:nvPr/>
          </p:nvSpPr>
          <p:spPr>
            <a:xfrm>
              <a:off x="3970150" y="3227756"/>
              <a:ext cx="116444" cy="23906"/>
            </a:xfrm>
            <a:custGeom>
              <a:avLst/>
              <a:gdLst/>
              <a:ahLst/>
              <a:cxnLst/>
              <a:rect l="l" t="t" r="r" b="b"/>
              <a:pathLst>
                <a:path w="1471" h="302" extrusionOk="0">
                  <a:moveTo>
                    <a:pt x="1470" y="301"/>
                  </a:moveTo>
                  <a:cubicBezTo>
                    <a:pt x="1394" y="185"/>
                    <a:pt x="1236" y="8"/>
                    <a:pt x="1103" y="8"/>
                  </a:cubicBezTo>
                  <a:cubicBezTo>
                    <a:pt x="969" y="8"/>
                    <a:pt x="793" y="217"/>
                    <a:pt x="710" y="177"/>
                  </a:cubicBezTo>
                  <a:cubicBezTo>
                    <a:pt x="626" y="135"/>
                    <a:pt x="460" y="0"/>
                    <a:pt x="267" y="51"/>
                  </a:cubicBezTo>
                  <a:cubicBezTo>
                    <a:pt x="75" y="109"/>
                    <a:pt x="0" y="267"/>
                    <a:pt x="0" y="267"/>
                  </a:cubicBezTo>
                  <a:cubicBezTo>
                    <a:pt x="0" y="267"/>
                    <a:pt x="209" y="85"/>
                    <a:pt x="426" y="143"/>
                  </a:cubicBezTo>
                  <a:cubicBezTo>
                    <a:pt x="634" y="201"/>
                    <a:pt x="734" y="301"/>
                    <a:pt x="752" y="277"/>
                  </a:cubicBezTo>
                  <a:cubicBezTo>
                    <a:pt x="769" y="259"/>
                    <a:pt x="943" y="127"/>
                    <a:pt x="1119" y="127"/>
                  </a:cubicBezTo>
                  <a:cubicBezTo>
                    <a:pt x="1304" y="117"/>
                    <a:pt x="1470" y="301"/>
                    <a:pt x="1470" y="3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95"/>
            <p:cNvSpPr/>
            <p:nvPr/>
          </p:nvSpPr>
          <p:spPr>
            <a:xfrm>
              <a:off x="4165278" y="3378557"/>
              <a:ext cx="177239" cy="86126"/>
            </a:xfrm>
            <a:custGeom>
              <a:avLst/>
              <a:gdLst/>
              <a:ahLst/>
              <a:cxnLst/>
              <a:rect l="l" t="t" r="r" b="b"/>
              <a:pathLst>
                <a:path w="2239" h="1088" extrusionOk="0">
                  <a:moveTo>
                    <a:pt x="2048" y="93"/>
                  </a:moveTo>
                  <a:cubicBezTo>
                    <a:pt x="1963" y="127"/>
                    <a:pt x="1687" y="201"/>
                    <a:pt x="1636" y="267"/>
                  </a:cubicBezTo>
                  <a:cubicBezTo>
                    <a:pt x="1586" y="335"/>
                    <a:pt x="1420" y="568"/>
                    <a:pt x="1420" y="568"/>
                  </a:cubicBezTo>
                  <a:cubicBezTo>
                    <a:pt x="1420" y="568"/>
                    <a:pt x="493" y="945"/>
                    <a:pt x="401" y="953"/>
                  </a:cubicBezTo>
                  <a:cubicBezTo>
                    <a:pt x="309" y="961"/>
                    <a:pt x="142" y="1"/>
                    <a:pt x="142" y="1"/>
                  </a:cubicBezTo>
                  <a:lnTo>
                    <a:pt x="0" y="9"/>
                  </a:lnTo>
                  <a:cubicBezTo>
                    <a:pt x="82" y="528"/>
                    <a:pt x="183" y="811"/>
                    <a:pt x="333" y="1037"/>
                  </a:cubicBezTo>
                  <a:cubicBezTo>
                    <a:pt x="367" y="1087"/>
                    <a:pt x="1354" y="702"/>
                    <a:pt x="1454" y="636"/>
                  </a:cubicBezTo>
                  <a:cubicBezTo>
                    <a:pt x="1554" y="568"/>
                    <a:pt x="1697" y="309"/>
                    <a:pt x="1747" y="267"/>
                  </a:cubicBezTo>
                  <a:cubicBezTo>
                    <a:pt x="1797" y="217"/>
                    <a:pt x="2130" y="159"/>
                    <a:pt x="2172" y="109"/>
                  </a:cubicBezTo>
                  <a:cubicBezTo>
                    <a:pt x="2238" y="43"/>
                    <a:pt x="2222" y="43"/>
                    <a:pt x="2048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95"/>
            <p:cNvSpPr/>
            <p:nvPr/>
          </p:nvSpPr>
          <p:spPr>
            <a:xfrm>
              <a:off x="2749749" y="3707311"/>
              <a:ext cx="112407" cy="508682"/>
            </a:xfrm>
            <a:custGeom>
              <a:avLst/>
              <a:gdLst/>
              <a:ahLst/>
              <a:cxnLst/>
              <a:rect l="l" t="t" r="r" b="b"/>
              <a:pathLst>
                <a:path w="1420" h="6426" extrusionOk="0">
                  <a:moveTo>
                    <a:pt x="427" y="4429"/>
                  </a:moveTo>
                  <a:cubicBezTo>
                    <a:pt x="493" y="4705"/>
                    <a:pt x="277" y="5189"/>
                    <a:pt x="259" y="5373"/>
                  </a:cubicBezTo>
                  <a:cubicBezTo>
                    <a:pt x="243" y="5550"/>
                    <a:pt x="277" y="5574"/>
                    <a:pt x="251" y="5708"/>
                  </a:cubicBezTo>
                  <a:cubicBezTo>
                    <a:pt x="235" y="5840"/>
                    <a:pt x="0" y="5925"/>
                    <a:pt x="58" y="6051"/>
                  </a:cubicBezTo>
                  <a:cubicBezTo>
                    <a:pt x="108" y="6175"/>
                    <a:pt x="42" y="6418"/>
                    <a:pt x="42" y="6418"/>
                  </a:cubicBezTo>
                  <a:cubicBezTo>
                    <a:pt x="42" y="6418"/>
                    <a:pt x="84" y="6426"/>
                    <a:pt x="185" y="6418"/>
                  </a:cubicBezTo>
                  <a:cubicBezTo>
                    <a:pt x="201" y="6384"/>
                    <a:pt x="235" y="6342"/>
                    <a:pt x="235" y="6342"/>
                  </a:cubicBezTo>
                  <a:cubicBezTo>
                    <a:pt x="235" y="6342"/>
                    <a:pt x="243" y="6292"/>
                    <a:pt x="243" y="6241"/>
                  </a:cubicBezTo>
                  <a:cubicBezTo>
                    <a:pt x="243" y="6191"/>
                    <a:pt x="177" y="6101"/>
                    <a:pt x="166" y="6051"/>
                  </a:cubicBezTo>
                  <a:cubicBezTo>
                    <a:pt x="158" y="5991"/>
                    <a:pt x="267" y="5951"/>
                    <a:pt x="359" y="5790"/>
                  </a:cubicBezTo>
                  <a:cubicBezTo>
                    <a:pt x="459" y="5632"/>
                    <a:pt x="385" y="5658"/>
                    <a:pt x="385" y="5658"/>
                  </a:cubicBezTo>
                  <a:cubicBezTo>
                    <a:pt x="385" y="5658"/>
                    <a:pt x="385" y="5616"/>
                    <a:pt x="417" y="5373"/>
                  </a:cubicBezTo>
                  <a:cubicBezTo>
                    <a:pt x="459" y="5139"/>
                    <a:pt x="543" y="5122"/>
                    <a:pt x="552" y="4848"/>
                  </a:cubicBezTo>
                  <a:cubicBezTo>
                    <a:pt x="560" y="4571"/>
                    <a:pt x="517" y="4397"/>
                    <a:pt x="501" y="4204"/>
                  </a:cubicBezTo>
                  <a:cubicBezTo>
                    <a:pt x="493" y="4003"/>
                    <a:pt x="618" y="2774"/>
                    <a:pt x="702" y="2608"/>
                  </a:cubicBezTo>
                  <a:cubicBezTo>
                    <a:pt x="786" y="2441"/>
                    <a:pt x="868" y="2191"/>
                    <a:pt x="918" y="1898"/>
                  </a:cubicBezTo>
                  <a:cubicBezTo>
                    <a:pt x="979" y="1605"/>
                    <a:pt x="1069" y="1413"/>
                    <a:pt x="1153" y="1204"/>
                  </a:cubicBezTo>
                  <a:cubicBezTo>
                    <a:pt x="1219" y="1019"/>
                    <a:pt x="1338" y="251"/>
                    <a:pt x="1420" y="1"/>
                  </a:cubicBezTo>
                  <a:cubicBezTo>
                    <a:pt x="1412" y="25"/>
                    <a:pt x="678" y="2215"/>
                    <a:pt x="560" y="2600"/>
                  </a:cubicBezTo>
                  <a:cubicBezTo>
                    <a:pt x="443" y="2983"/>
                    <a:pt x="359" y="4162"/>
                    <a:pt x="427" y="4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95"/>
            <p:cNvSpPr/>
            <p:nvPr/>
          </p:nvSpPr>
          <p:spPr>
            <a:xfrm>
              <a:off x="2862076" y="3707311"/>
              <a:ext cx="79" cy="7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95"/>
            <p:cNvSpPr/>
            <p:nvPr/>
          </p:nvSpPr>
          <p:spPr>
            <a:xfrm>
              <a:off x="3007017" y="3409034"/>
              <a:ext cx="5937" cy="43142"/>
            </a:xfrm>
            <a:custGeom>
              <a:avLst/>
              <a:gdLst/>
              <a:ahLst/>
              <a:cxnLst/>
              <a:rect l="l" t="t" r="r" b="b"/>
              <a:pathLst>
                <a:path w="75" h="545" extrusionOk="0">
                  <a:moveTo>
                    <a:pt x="75" y="510"/>
                  </a:moveTo>
                  <a:lnTo>
                    <a:pt x="75" y="534"/>
                  </a:lnTo>
                  <a:cubicBezTo>
                    <a:pt x="51" y="301"/>
                    <a:pt x="25" y="93"/>
                    <a:pt x="17" y="67"/>
                  </a:cubicBezTo>
                  <a:cubicBezTo>
                    <a:pt x="1" y="1"/>
                    <a:pt x="9" y="410"/>
                    <a:pt x="1" y="544"/>
                  </a:cubicBezTo>
                  <a:cubicBezTo>
                    <a:pt x="17" y="476"/>
                    <a:pt x="75" y="510"/>
                    <a:pt x="75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95"/>
            <p:cNvSpPr/>
            <p:nvPr/>
          </p:nvSpPr>
          <p:spPr>
            <a:xfrm>
              <a:off x="2943531" y="3455264"/>
              <a:ext cx="100612" cy="747587"/>
            </a:xfrm>
            <a:custGeom>
              <a:avLst/>
              <a:gdLst/>
              <a:ahLst/>
              <a:cxnLst/>
              <a:rect l="l" t="t" r="r" b="b"/>
              <a:pathLst>
                <a:path w="1271" h="9444" extrusionOk="0">
                  <a:moveTo>
                    <a:pt x="811" y="9267"/>
                  </a:moveTo>
                  <a:cubicBezTo>
                    <a:pt x="626" y="9209"/>
                    <a:pt x="560" y="9058"/>
                    <a:pt x="560" y="9058"/>
                  </a:cubicBezTo>
                  <a:cubicBezTo>
                    <a:pt x="560" y="9058"/>
                    <a:pt x="568" y="9016"/>
                    <a:pt x="576" y="8992"/>
                  </a:cubicBezTo>
                  <a:cubicBezTo>
                    <a:pt x="586" y="8966"/>
                    <a:pt x="552" y="8916"/>
                    <a:pt x="486" y="8842"/>
                  </a:cubicBezTo>
                  <a:cubicBezTo>
                    <a:pt x="418" y="8766"/>
                    <a:pt x="360" y="8583"/>
                    <a:pt x="368" y="8557"/>
                  </a:cubicBezTo>
                  <a:cubicBezTo>
                    <a:pt x="376" y="8523"/>
                    <a:pt x="468" y="8423"/>
                    <a:pt x="486" y="8298"/>
                  </a:cubicBezTo>
                  <a:cubicBezTo>
                    <a:pt x="502" y="8182"/>
                    <a:pt x="402" y="8114"/>
                    <a:pt x="301" y="7990"/>
                  </a:cubicBezTo>
                  <a:cubicBezTo>
                    <a:pt x="209" y="7855"/>
                    <a:pt x="201" y="7789"/>
                    <a:pt x="235" y="7613"/>
                  </a:cubicBezTo>
                  <a:cubicBezTo>
                    <a:pt x="275" y="7430"/>
                    <a:pt x="376" y="6277"/>
                    <a:pt x="402" y="6034"/>
                  </a:cubicBezTo>
                  <a:cubicBezTo>
                    <a:pt x="436" y="5792"/>
                    <a:pt x="352" y="5900"/>
                    <a:pt x="317" y="5816"/>
                  </a:cubicBezTo>
                  <a:cubicBezTo>
                    <a:pt x="285" y="5742"/>
                    <a:pt x="285" y="5726"/>
                    <a:pt x="317" y="5599"/>
                  </a:cubicBezTo>
                  <a:cubicBezTo>
                    <a:pt x="352" y="5475"/>
                    <a:pt x="360" y="5491"/>
                    <a:pt x="360" y="5415"/>
                  </a:cubicBezTo>
                  <a:cubicBezTo>
                    <a:pt x="360" y="5341"/>
                    <a:pt x="317" y="5264"/>
                    <a:pt x="325" y="5182"/>
                  </a:cubicBezTo>
                  <a:cubicBezTo>
                    <a:pt x="336" y="5090"/>
                    <a:pt x="418" y="5032"/>
                    <a:pt x="452" y="4881"/>
                  </a:cubicBezTo>
                  <a:cubicBezTo>
                    <a:pt x="476" y="4739"/>
                    <a:pt x="694" y="2240"/>
                    <a:pt x="719" y="2182"/>
                  </a:cubicBezTo>
                  <a:cubicBezTo>
                    <a:pt x="753" y="2132"/>
                    <a:pt x="761" y="2106"/>
                    <a:pt x="761" y="2056"/>
                  </a:cubicBezTo>
                  <a:cubicBezTo>
                    <a:pt x="761" y="1998"/>
                    <a:pt x="676" y="1272"/>
                    <a:pt x="660" y="1195"/>
                  </a:cubicBezTo>
                  <a:cubicBezTo>
                    <a:pt x="652" y="1129"/>
                    <a:pt x="676" y="1113"/>
                    <a:pt x="668" y="1003"/>
                  </a:cubicBezTo>
                  <a:cubicBezTo>
                    <a:pt x="660" y="903"/>
                    <a:pt x="694" y="852"/>
                    <a:pt x="737" y="770"/>
                  </a:cubicBezTo>
                  <a:cubicBezTo>
                    <a:pt x="777" y="678"/>
                    <a:pt x="803" y="544"/>
                    <a:pt x="827" y="461"/>
                  </a:cubicBezTo>
                  <a:cubicBezTo>
                    <a:pt x="853" y="377"/>
                    <a:pt x="819" y="343"/>
                    <a:pt x="827" y="277"/>
                  </a:cubicBezTo>
                  <a:cubicBezTo>
                    <a:pt x="827" y="201"/>
                    <a:pt x="803" y="118"/>
                    <a:pt x="803" y="0"/>
                  </a:cubicBezTo>
                  <a:cubicBezTo>
                    <a:pt x="787" y="68"/>
                    <a:pt x="518" y="752"/>
                    <a:pt x="452" y="913"/>
                  </a:cubicBezTo>
                  <a:cubicBezTo>
                    <a:pt x="376" y="1071"/>
                    <a:pt x="518" y="1572"/>
                    <a:pt x="594" y="1805"/>
                  </a:cubicBezTo>
                  <a:cubicBezTo>
                    <a:pt x="660" y="2032"/>
                    <a:pt x="576" y="2048"/>
                    <a:pt x="518" y="2140"/>
                  </a:cubicBezTo>
                  <a:cubicBezTo>
                    <a:pt x="460" y="2240"/>
                    <a:pt x="518" y="3193"/>
                    <a:pt x="476" y="3459"/>
                  </a:cubicBezTo>
                  <a:cubicBezTo>
                    <a:pt x="436" y="3728"/>
                    <a:pt x="225" y="5040"/>
                    <a:pt x="193" y="5106"/>
                  </a:cubicBezTo>
                  <a:cubicBezTo>
                    <a:pt x="151" y="5182"/>
                    <a:pt x="125" y="5407"/>
                    <a:pt x="67" y="5575"/>
                  </a:cubicBezTo>
                  <a:cubicBezTo>
                    <a:pt x="9" y="5750"/>
                    <a:pt x="143" y="5892"/>
                    <a:pt x="193" y="6109"/>
                  </a:cubicBezTo>
                  <a:cubicBezTo>
                    <a:pt x="235" y="6327"/>
                    <a:pt x="1" y="7763"/>
                    <a:pt x="35" y="7889"/>
                  </a:cubicBezTo>
                  <a:cubicBezTo>
                    <a:pt x="59" y="8014"/>
                    <a:pt x="344" y="8182"/>
                    <a:pt x="317" y="8349"/>
                  </a:cubicBezTo>
                  <a:cubicBezTo>
                    <a:pt x="285" y="8507"/>
                    <a:pt x="193" y="8541"/>
                    <a:pt x="251" y="8673"/>
                  </a:cubicBezTo>
                  <a:cubicBezTo>
                    <a:pt x="309" y="8800"/>
                    <a:pt x="368" y="8842"/>
                    <a:pt x="410" y="8984"/>
                  </a:cubicBezTo>
                  <a:cubicBezTo>
                    <a:pt x="452" y="9125"/>
                    <a:pt x="386" y="9143"/>
                    <a:pt x="444" y="9235"/>
                  </a:cubicBezTo>
                  <a:cubicBezTo>
                    <a:pt x="494" y="9317"/>
                    <a:pt x="1254" y="9444"/>
                    <a:pt x="1254" y="9444"/>
                  </a:cubicBezTo>
                  <a:lnTo>
                    <a:pt x="1270" y="9417"/>
                  </a:lnTo>
                  <a:cubicBezTo>
                    <a:pt x="1270" y="9409"/>
                    <a:pt x="1270" y="9401"/>
                    <a:pt x="1246" y="9375"/>
                  </a:cubicBezTo>
                  <a:cubicBezTo>
                    <a:pt x="1204" y="9335"/>
                    <a:pt x="1003" y="9317"/>
                    <a:pt x="811" y="92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95"/>
            <p:cNvSpPr/>
            <p:nvPr/>
          </p:nvSpPr>
          <p:spPr>
            <a:xfrm>
              <a:off x="3534219" y="3913683"/>
              <a:ext cx="91351" cy="325506"/>
            </a:xfrm>
            <a:custGeom>
              <a:avLst/>
              <a:gdLst/>
              <a:ahLst/>
              <a:cxnLst/>
              <a:rect l="l" t="t" r="r" b="b"/>
              <a:pathLst>
                <a:path w="1154" h="4112" extrusionOk="0">
                  <a:moveTo>
                    <a:pt x="819" y="2650"/>
                  </a:moveTo>
                  <a:cubicBezTo>
                    <a:pt x="819" y="2650"/>
                    <a:pt x="785" y="2708"/>
                    <a:pt x="668" y="2407"/>
                  </a:cubicBezTo>
                  <a:cubicBezTo>
                    <a:pt x="534" y="2064"/>
                    <a:pt x="444" y="1621"/>
                    <a:pt x="444" y="1354"/>
                  </a:cubicBezTo>
                  <a:cubicBezTo>
                    <a:pt x="434" y="1078"/>
                    <a:pt x="318" y="568"/>
                    <a:pt x="209" y="360"/>
                  </a:cubicBezTo>
                  <a:cubicBezTo>
                    <a:pt x="117" y="175"/>
                    <a:pt x="25" y="93"/>
                    <a:pt x="1" y="1"/>
                  </a:cubicBezTo>
                  <a:cubicBezTo>
                    <a:pt x="43" y="243"/>
                    <a:pt x="67" y="386"/>
                    <a:pt x="209" y="660"/>
                  </a:cubicBezTo>
                  <a:cubicBezTo>
                    <a:pt x="352" y="945"/>
                    <a:pt x="259" y="1479"/>
                    <a:pt x="376" y="1906"/>
                  </a:cubicBezTo>
                  <a:cubicBezTo>
                    <a:pt x="494" y="2341"/>
                    <a:pt x="676" y="2658"/>
                    <a:pt x="695" y="2682"/>
                  </a:cubicBezTo>
                  <a:cubicBezTo>
                    <a:pt x="711" y="2716"/>
                    <a:pt x="785" y="2774"/>
                    <a:pt x="877" y="2782"/>
                  </a:cubicBezTo>
                  <a:cubicBezTo>
                    <a:pt x="969" y="2792"/>
                    <a:pt x="1045" y="2983"/>
                    <a:pt x="1053" y="3043"/>
                  </a:cubicBezTo>
                  <a:cubicBezTo>
                    <a:pt x="1053" y="3109"/>
                    <a:pt x="1011" y="3167"/>
                    <a:pt x="977" y="3267"/>
                  </a:cubicBezTo>
                  <a:cubicBezTo>
                    <a:pt x="961" y="3310"/>
                    <a:pt x="953" y="3468"/>
                    <a:pt x="953" y="3634"/>
                  </a:cubicBezTo>
                  <a:cubicBezTo>
                    <a:pt x="953" y="3869"/>
                    <a:pt x="961" y="4112"/>
                    <a:pt x="961" y="4112"/>
                  </a:cubicBezTo>
                  <a:cubicBezTo>
                    <a:pt x="961" y="4112"/>
                    <a:pt x="977" y="3845"/>
                    <a:pt x="995" y="3634"/>
                  </a:cubicBezTo>
                  <a:cubicBezTo>
                    <a:pt x="1003" y="3568"/>
                    <a:pt x="1011" y="3502"/>
                    <a:pt x="1011" y="3460"/>
                  </a:cubicBezTo>
                  <a:cubicBezTo>
                    <a:pt x="1045" y="3125"/>
                    <a:pt x="1154" y="3225"/>
                    <a:pt x="1154" y="3075"/>
                  </a:cubicBezTo>
                  <a:cubicBezTo>
                    <a:pt x="1154" y="2983"/>
                    <a:pt x="961" y="2658"/>
                    <a:pt x="819" y="26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95"/>
            <p:cNvSpPr/>
            <p:nvPr/>
          </p:nvSpPr>
          <p:spPr>
            <a:xfrm>
              <a:off x="3294683" y="3299793"/>
              <a:ext cx="455170" cy="565123"/>
            </a:xfrm>
            <a:custGeom>
              <a:avLst/>
              <a:gdLst/>
              <a:ahLst/>
              <a:cxnLst/>
              <a:rect l="l" t="t" r="r" b="b"/>
              <a:pathLst>
                <a:path w="5750" h="7139" extrusionOk="0">
                  <a:moveTo>
                    <a:pt x="4631" y="3603"/>
                  </a:moveTo>
                  <a:cubicBezTo>
                    <a:pt x="4412" y="3486"/>
                    <a:pt x="4222" y="3368"/>
                    <a:pt x="4222" y="3368"/>
                  </a:cubicBezTo>
                  <a:cubicBezTo>
                    <a:pt x="4222" y="3368"/>
                    <a:pt x="4079" y="3001"/>
                    <a:pt x="3995" y="2893"/>
                  </a:cubicBezTo>
                  <a:cubicBezTo>
                    <a:pt x="3921" y="2792"/>
                    <a:pt x="3686" y="2325"/>
                    <a:pt x="3644" y="2191"/>
                  </a:cubicBezTo>
                  <a:cubicBezTo>
                    <a:pt x="3502" y="1882"/>
                    <a:pt x="2650" y="1088"/>
                    <a:pt x="2267" y="1280"/>
                  </a:cubicBezTo>
                  <a:cubicBezTo>
                    <a:pt x="2140" y="1196"/>
                    <a:pt x="2032" y="1122"/>
                    <a:pt x="1940" y="988"/>
                  </a:cubicBezTo>
                  <a:cubicBezTo>
                    <a:pt x="2333" y="921"/>
                    <a:pt x="2367" y="603"/>
                    <a:pt x="2106" y="428"/>
                  </a:cubicBezTo>
                  <a:cubicBezTo>
                    <a:pt x="1856" y="252"/>
                    <a:pt x="1755" y="244"/>
                    <a:pt x="1631" y="402"/>
                  </a:cubicBezTo>
                  <a:cubicBezTo>
                    <a:pt x="1396" y="127"/>
                    <a:pt x="921" y="93"/>
                    <a:pt x="694" y="143"/>
                  </a:cubicBezTo>
                  <a:cubicBezTo>
                    <a:pt x="343" y="228"/>
                    <a:pt x="243" y="378"/>
                    <a:pt x="169" y="436"/>
                  </a:cubicBezTo>
                  <a:cubicBezTo>
                    <a:pt x="101" y="494"/>
                    <a:pt x="27" y="687"/>
                    <a:pt x="1" y="779"/>
                  </a:cubicBezTo>
                  <a:cubicBezTo>
                    <a:pt x="1" y="779"/>
                    <a:pt x="436" y="1"/>
                    <a:pt x="1280" y="278"/>
                  </a:cubicBezTo>
                  <a:cubicBezTo>
                    <a:pt x="1489" y="352"/>
                    <a:pt x="1681" y="552"/>
                    <a:pt x="1681" y="552"/>
                  </a:cubicBezTo>
                  <a:lnTo>
                    <a:pt x="1681" y="470"/>
                  </a:lnTo>
                  <a:cubicBezTo>
                    <a:pt x="1681" y="470"/>
                    <a:pt x="1805" y="386"/>
                    <a:pt x="1898" y="394"/>
                  </a:cubicBezTo>
                  <a:cubicBezTo>
                    <a:pt x="1990" y="402"/>
                    <a:pt x="2182" y="679"/>
                    <a:pt x="2148" y="771"/>
                  </a:cubicBezTo>
                  <a:cubicBezTo>
                    <a:pt x="2116" y="861"/>
                    <a:pt x="1789" y="972"/>
                    <a:pt x="1797" y="996"/>
                  </a:cubicBezTo>
                  <a:cubicBezTo>
                    <a:pt x="1805" y="1012"/>
                    <a:pt x="2148" y="1262"/>
                    <a:pt x="2190" y="1322"/>
                  </a:cubicBezTo>
                  <a:cubicBezTo>
                    <a:pt x="2233" y="1381"/>
                    <a:pt x="2006" y="1697"/>
                    <a:pt x="1998" y="1740"/>
                  </a:cubicBezTo>
                  <a:cubicBezTo>
                    <a:pt x="1982" y="1782"/>
                    <a:pt x="2233" y="1397"/>
                    <a:pt x="2283" y="1381"/>
                  </a:cubicBezTo>
                  <a:cubicBezTo>
                    <a:pt x="2325" y="1363"/>
                    <a:pt x="2425" y="1338"/>
                    <a:pt x="2583" y="1389"/>
                  </a:cubicBezTo>
                  <a:cubicBezTo>
                    <a:pt x="2742" y="1431"/>
                    <a:pt x="3352" y="2032"/>
                    <a:pt x="3420" y="2257"/>
                  </a:cubicBezTo>
                  <a:cubicBezTo>
                    <a:pt x="3486" y="2484"/>
                    <a:pt x="3961" y="3077"/>
                    <a:pt x="4037" y="3244"/>
                  </a:cubicBezTo>
                  <a:cubicBezTo>
                    <a:pt x="4104" y="3410"/>
                    <a:pt x="3953" y="3629"/>
                    <a:pt x="3953" y="3629"/>
                  </a:cubicBezTo>
                  <a:cubicBezTo>
                    <a:pt x="3953" y="3629"/>
                    <a:pt x="4154" y="3518"/>
                    <a:pt x="4555" y="3753"/>
                  </a:cubicBezTo>
                  <a:cubicBezTo>
                    <a:pt x="4956" y="3980"/>
                    <a:pt x="5357" y="4188"/>
                    <a:pt x="5383" y="4663"/>
                  </a:cubicBezTo>
                  <a:cubicBezTo>
                    <a:pt x="5407" y="5141"/>
                    <a:pt x="5106" y="5407"/>
                    <a:pt x="4840" y="5716"/>
                  </a:cubicBezTo>
                  <a:cubicBezTo>
                    <a:pt x="4581" y="6017"/>
                    <a:pt x="4304" y="7096"/>
                    <a:pt x="4304" y="7096"/>
                  </a:cubicBezTo>
                  <a:cubicBezTo>
                    <a:pt x="4446" y="7138"/>
                    <a:pt x="4589" y="7038"/>
                    <a:pt x="4589" y="7038"/>
                  </a:cubicBezTo>
                  <a:cubicBezTo>
                    <a:pt x="4589" y="7038"/>
                    <a:pt x="4747" y="6536"/>
                    <a:pt x="4848" y="6260"/>
                  </a:cubicBezTo>
                  <a:cubicBezTo>
                    <a:pt x="4956" y="5985"/>
                    <a:pt x="5056" y="5792"/>
                    <a:pt x="5098" y="5734"/>
                  </a:cubicBezTo>
                  <a:cubicBezTo>
                    <a:pt x="5132" y="5684"/>
                    <a:pt x="5391" y="5357"/>
                    <a:pt x="5491" y="5083"/>
                  </a:cubicBezTo>
                  <a:cubicBezTo>
                    <a:pt x="5750" y="4371"/>
                    <a:pt x="5156" y="3895"/>
                    <a:pt x="4631" y="36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95"/>
            <p:cNvSpPr/>
            <p:nvPr/>
          </p:nvSpPr>
          <p:spPr>
            <a:xfrm>
              <a:off x="3047388" y="3296468"/>
              <a:ext cx="269936" cy="523960"/>
            </a:xfrm>
            <a:custGeom>
              <a:avLst/>
              <a:gdLst/>
              <a:ahLst/>
              <a:cxnLst/>
              <a:rect l="l" t="t" r="r" b="b"/>
              <a:pathLst>
                <a:path w="3410" h="6619" extrusionOk="0">
                  <a:moveTo>
                    <a:pt x="3016" y="5734"/>
                  </a:moveTo>
                  <a:cubicBezTo>
                    <a:pt x="3000" y="5742"/>
                    <a:pt x="2934" y="5758"/>
                    <a:pt x="2884" y="5808"/>
                  </a:cubicBezTo>
                  <a:cubicBezTo>
                    <a:pt x="2884" y="5808"/>
                    <a:pt x="2784" y="5927"/>
                    <a:pt x="2750" y="5977"/>
                  </a:cubicBezTo>
                  <a:cubicBezTo>
                    <a:pt x="2715" y="6035"/>
                    <a:pt x="2583" y="6201"/>
                    <a:pt x="2549" y="6217"/>
                  </a:cubicBezTo>
                  <a:cubicBezTo>
                    <a:pt x="2515" y="6244"/>
                    <a:pt x="2507" y="6278"/>
                    <a:pt x="2507" y="6278"/>
                  </a:cubicBezTo>
                  <a:lnTo>
                    <a:pt x="2491" y="6310"/>
                  </a:lnTo>
                  <a:cubicBezTo>
                    <a:pt x="2491" y="6310"/>
                    <a:pt x="2449" y="6252"/>
                    <a:pt x="2391" y="6159"/>
                  </a:cubicBezTo>
                  <a:cubicBezTo>
                    <a:pt x="2322" y="6067"/>
                    <a:pt x="2272" y="5901"/>
                    <a:pt x="2206" y="5750"/>
                  </a:cubicBezTo>
                  <a:cubicBezTo>
                    <a:pt x="2140" y="5600"/>
                    <a:pt x="1855" y="5383"/>
                    <a:pt x="1855" y="5383"/>
                  </a:cubicBezTo>
                  <a:cubicBezTo>
                    <a:pt x="1855" y="5383"/>
                    <a:pt x="1839" y="5291"/>
                    <a:pt x="1797" y="5183"/>
                  </a:cubicBezTo>
                  <a:cubicBezTo>
                    <a:pt x="1747" y="5064"/>
                    <a:pt x="1530" y="5014"/>
                    <a:pt x="1396" y="4890"/>
                  </a:cubicBezTo>
                  <a:cubicBezTo>
                    <a:pt x="1254" y="4756"/>
                    <a:pt x="1270" y="4697"/>
                    <a:pt x="1270" y="4697"/>
                  </a:cubicBezTo>
                  <a:cubicBezTo>
                    <a:pt x="1270" y="4697"/>
                    <a:pt x="1296" y="4589"/>
                    <a:pt x="1270" y="4555"/>
                  </a:cubicBezTo>
                  <a:cubicBezTo>
                    <a:pt x="1254" y="4513"/>
                    <a:pt x="1045" y="4180"/>
                    <a:pt x="1045" y="4154"/>
                  </a:cubicBezTo>
                  <a:cubicBezTo>
                    <a:pt x="1037" y="4130"/>
                    <a:pt x="1053" y="4030"/>
                    <a:pt x="1019" y="3937"/>
                  </a:cubicBezTo>
                  <a:cubicBezTo>
                    <a:pt x="987" y="3845"/>
                    <a:pt x="887" y="3552"/>
                    <a:pt x="868" y="3478"/>
                  </a:cubicBezTo>
                  <a:cubicBezTo>
                    <a:pt x="852" y="3394"/>
                    <a:pt x="828" y="3370"/>
                    <a:pt x="802" y="3286"/>
                  </a:cubicBezTo>
                  <a:cubicBezTo>
                    <a:pt x="768" y="3209"/>
                    <a:pt x="810" y="3127"/>
                    <a:pt x="744" y="2993"/>
                  </a:cubicBezTo>
                  <a:cubicBezTo>
                    <a:pt x="686" y="2850"/>
                    <a:pt x="602" y="2742"/>
                    <a:pt x="578" y="2684"/>
                  </a:cubicBezTo>
                  <a:cubicBezTo>
                    <a:pt x="552" y="2626"/>
                    <a:pt x="560" y="2191"/>
                    <a:pt x="568" y="2082"/>
                  </a:cubicBezTo>
                  <a:cubicBezTo>
                    <a:pt x="586" y="1982"/>
                    <a:pt x="518" y="1774"/>
                    <a:pt x="477" y="1647"/>
                  </a:cubicBezTo>
                  <a:cubicBezTo>
                    <a:pt x="443" y="1515"/>
                    <a:pt x="544" y="1481"/>
                    <a:pt x="518" y="1322"/>
                  </a:cubicBezTo>
                  <a:cubicBezTo>
                    <a:pt x="493" y="1154"/>
                    <a:pt x="377" y="436"/>
                    <a:pt x="377" y="436"/>
                  </a:cubicBezTo>
                  <a:cubicBezTo>
                    <a:pt x="377" y="436"/>
                    <a:pt x="359" y="362"/>
                    <a:pt x="359" y="312"/>
                  </a:cubicBezTo>
                  <a:cubicBezTo>
                    <a:pt x="367" y="294"/>
                    <a:pt x="359" y="286"/>
                    <a:pt x="359" y="278"/>
                  </a:cubicBezTo>
                  <a:cubicBezTo>
                    <a:pt x="351" y="270"/>
                    <a:pt x="351" y="261"/>
                    <a:pt x="343" y="251"/>
                  </a:cubicBezTo>
                  <a:cubicBezTo>
                    <a:pt x="335" y="235"/>
                    <a:pt x="317" y="227"/>
                    <a:pt x="293" y="201"/>
                  </a:cubicBezTo>
                  <a:cubicBezTo>
                    <a:pt x="251" y="161"/>
                    <a:pt x="217" y="51"/>
                    <a:pt x="217" y="51"/>
                  </a:cubicBezTo>
                  <a:cubicBezTo>
                    <a:pt x="217" y="51"/>
                    <a:pt x="167" y="27"/>
                    <a:pt x="134" y="27"/>
                  </a:cubicBezTo>
                  <a:cubicBezTo>
                    <a:pt x="108" y="27"/>
                    <a:pt x="0" y="1"/>
                    <a:pt x="0" y="1"/>
                  </a:cubicBezTo>
                  <a:cubicBezTo>
                    <a:pt x="0" y="1"/>
                    <a:pt x="251" y="436"/>
                    <a:pt x="267" y="821"/>
                  </a:cubicBezTo>
                  <a:cubicBezTo>
                    <a:pt x="277" y="1204"/>
                    <a:pt x="327" y="1346"/>
                    <a:pt x="327" y="1647"/>
                  </a:cubicBezTo>
                  <a:cubicBezTo>
                    <a:pt x="327" y="1948"/>
                    <a:pt x="301" y="2257"/>
                    <a:pt x="335" y="2542"/>
                  </a:cubicBezTo>
                  <a:cubicBezTo>
                    <a:pt x="377" y="2818"/>
                    <a:pt x="686" y="3629"/>
                    <a:pt x="752" y="3771"/>
                  </a:cubicBezTo>
                  <a:cubicBezTo>
                    <a:pt x="818" y="3903"/>
                    <a:pt x="887" y="4304"/>
                    <a:pt x="903" y="4373"/>
                  </a:cubicBezTo>
                  <a:cubicBezTo>
                    <a:pt x="919" y="4431"/>
                    <a:pt x="1145" y="4898"/>
                    <a:pt x="1280" y="5006"/>
                  </a:cubicBezTo>
                  <a:cubicBezTo>
                    <a:pt x="1404" y="5115"/>
                    <a:pt x="1663" y="5233"/>
                    <a:pt x="1663" y="5233"/>
                  </a:cubicBezTo>
                  <a:lnTo>
                    <a:pt x="1797" y="5465"/>
                  </a:lnTo>
                  <a:cubicBezTo>
                    <a:pt x="1797" y="5465"/>
                    <a:pt x="2006" y="5626"/>
                    <a:pt x="2048" y="5742"/>
                  </a:cubicBezTo>
                  <a:cubicBezTo>
                    <a:pt x="2090" y="5867"/>
                    <a:pt x="2306" y="6394"/>
                    <a:pt x="2457" y="6468"/>
                  </a:cubicBezTo>
                  <a:cubicBezTo>
                    <a:pt x="2750" y="6619"/>
                    <a:pt x="2816" y="5726"/>
                    <a:pt x="3409" y="5742"/>
                  </a:cubicBezTo>
                  <a:cubicBezTo>
                    <a:pt x="3367" y="5700"/>
                    <a:pt x="3084" y="5700"/>
                    <a:pt x="3016" y="57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95"/>
            <p:cNvSpPr/>
            <p:nvPr/>
          </p:nvSpPr>
          <p:spPr>
            <a:xfrm>
              <a:off x="3283600" y="3627359"/>
              <a:ext cx="99900" cy="84622"/>
            </a:xfrm>
            <a:custGeom>
              <a:avLst/>
              <a:gdLst/>
              <a:ahLst/>
              <a:cxnLst/>
              <a:rect l="l" t="t" r="r" b="b"/>
              <a:pathLst>
                <a:path w="1262" h="1069" extrusionOk="0">
                  <a:moveTo>
                    <a:pt x="1153" y="467"/>
                  </a:moveTo>
                  <a:cubicBezTo>
                    <a:pt x="1085" y="309"/>
                    <a:pt x="868" y="225"/>
                    <a:pt x="634" y="116"/>
                  </a:cubicBezTo>
                  <a:cubicBezTo>
                    <a:pt x="401" y="0"/>
                    <a:pt x="225" y="74"/>
                    <a:pt x="159" y="92"/>
                  </a:cubicBezTo>
                  <a:cubicBezTo>
                    <a:pt x="100" y="108"/>
                    <a:pt x="8" y="193"/>
                    <a:pt x="0" y="201"/>
                  </a:cubicBezTo>
                  <a:cubicBezTo>
                    <a:pt x="0" y="209"/>
                    <a:pt x="74" y="166"/>
                    <a:pt x="82" y="166"/>
                  </a:cubicBezTo>
                  <a:cubicBezTo>
                    <a:pt x="90" y="166"/>
                    <a:pt x="32" y="217"/>
                    <a:pt x="0" y="251"/>
                  </a:cubicBezTo>
                  <a:cubicBezTo>
                    <a:pt x="116" y="174"/>
                    <a:pt x="209" y="92"/>
                    <a:pt x="367" y="108"/>
                  </a:cubicBezTo>
                  <a:cubicBezTo>
                    <a:pt x="459" y="116"/>
                    <a:pt x="919" y="293"/>
                    <a:pt x="1027" y="409"/>
                  </a:cubicBezTo>
                  <a:cubicBezTo>
                    <a:pt x="1135" y="525"/>
                    <a:pt x="1203" y="810"/>
                    <a:pt x="1161" y="1069"/>
                  </a:cubicBezTo>
                  <a:cubicBezTo>
                    <a:pt x="1203" y="1019"/>
                    <a:pt x="1262" y="818"/>
                    <a:pt x="1227" y="768"/>
                  </a:cubicBezTo>
                  <a:cubicBezTo>
                    <a:pt x="1211" y="752"/>
                    <a:pt x="1227" y="626"/>
                    <a:pt x="1153" y="4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95"/>
            <p:cNvSpPr/>
            <p:nvPr/>
          </p:nvSpPr>
          <p:spPr>
            <a:xfrm>
              <a:off x="2768906" y="3137751"/>
              <a:ext cx="409495" cy="141063"/>
            </a:xfrm>
            <a:custGeom>
              <a:avLst/>
              <a:gdLst/>
              <a:ahLst/>
              <a:cxnLst/>
              <a:rect l="l" t="t" r="r" b="b"/>
              <a:pathLst>
                <a:path w="5173" h="1782" extrusionOk="0">
                  <a:moveTo>
                    <a:pt x="4537" y="211"/>
                  </a:moveTo>
                  <a:cubicBezTo>
                    <a:pt x="4956" y="361"/>
                    <a:pt x="5157" y="853"/>
                    <a:pt x="5048" y="1589"/>
                  </a:cubicBezTo>
                  <a:cubicBezTo>
                    <a:pt x="5138" y="1422"/>
                    <a:pt x="5173" y="1230"/>
                    <a:pt x="5149" y="995"/>
                  </a:cubicBezTo>
                  <a:cubicBezTo>
                    <a:pt x="5114" y="662"/>
                    <a:pt x="4938" y="369"/>
                    <a:pt x="4721" y="201"/>
                  </a:cubicBezTo>
                  <a:cubicBezTo>
                    <a:pt x="4505" y="26"/>
                    <a:pt x="4370" y="61"/>
                    <a:pt x="4346" y="61"/>
                  </a:cubicBezTo>
                  <a:cubicBezTo>
                    <a:pt x="4312" y="61"/>
                    <a:pt x="4186" y="0"/>
                    <a:pt x="4019" y="34"/>
                  </a:cubicBezTo>
                  <a:cubicBezTo>
                    <a:pt x="3845" y="61"/>
                    <a:pt x="3352" y="478"/>
                    <a:pt x="3318" y="528"/>
                  </a:cubicBezTo>
                  <a:cubicBezTo>
                    <a:pt x="3284" y="578"/>
                    <a:pt x="3233" y="686"/>
                    <a:pt x="3233" y="686"/>
                  </a:cubicBezTo>
                  <a:cubicBezTo>
                    <a:pt x="3233" y="686"/>
                    <a:pt x="3101" y="778"/>
                    <a:pt x="3025" y="752"/>
                  </a:cubicBezTo>
                  <a:cubicBezTo>
                    <a:pt x="2943" y="736"/>
                    <a:pt x="2724" y="536"/>
                    <a:pt x="2658" y="502"/>
                  </a:cubicBezTo>
                  <a:cubicBezTo>
                    <a:pt x="2582" y="470"/>
                    <a:pt x="2574" y="462"/>
                    <a:pt x="2515" y="544"/>
                  </a:cubicBezTo>
                  <a:cubicBezTo>
                    <a:pt x="2457" y="620"/>
                    <a:pt x="2241" y="762"/>
                    <a:pt x="2241" y="762"/>
                  </a:cubicBezTo>
                  <a:cubicBezTo>
                    <a:pt x="2241" y="762"/>
                    <a:pt x="2215" y="778"/>
                    <a:pt x="1972" y="678"/>
                  </a:cubicBezTo>
                  <a:cubicBezTo>
                    <a:pt x="1729" y="586"/>
                    <a:pt x="1370" y="536"/>
                    <a:pt x="1270" y="544"/>
                  </a:cubicBezTo>
                  <a:cubicBezTo>
                    <a:pt x="1170" y="552"/>
                    <a:pt x="1170" y="578"/>
                    <a:pt x="1170" y="578"/>
                  </a:cubicBezTo>
                  <a:cubicBezTo>
                    <a:pt x="1170" y="578"/>
                    <a:pt x="1104" y="586"/>
                    <a:pt x="1011" y="628"/>
                  </a:cubicBezTo>
                  <a:cubicBezTo>
                    <a:pt x="919" y="662"/>
                    <a:pt x="426" y="1071"/>
                    <a:pt x="251" y="1330"/>
                  </a:cubicBezTo>
                  <a:cubicBezTo>
                    <a:pt x="193" y="1422"/>
                    <a:pt x="101" y="1605"/>
                    <a:pt x="1" y="1781"/>
                  </a:cubicBezTo>
                  <a:cubicBezTo>
                    <a:pt x="67" y="1697"/>
                    <a:pt x="143" y="1589"/>
                    <a:pt x="201" y="1539"/>
                  </a:cubicBezTo>
                  <a:cubicBezTo>
                    <a:pt x="368" y="1380"/>
                    <a:pt x="927" y="744"/>
                    <a:pt x="1162" y="702"/>
                  </a:cubicBezTo>
                  <a:cubicBezTo>
                    <a:pt x="1396" y="652"/>
                    <a:pt x="2140" y="895"/>
                    <a:pt x="2249" y="879"/>
                  </a:cubicBezTo>
                  <a:cubicBezTo>
                    <a:pt x="2357" y="871"/>
                    <a:pt x="2441" y="712"/>
                    <a:pt x="2566" y="652"/>
                  </a:cubicBezTo>
                  <a:cubicBezTo>
                    <a:pt x="2692" y="594"/>
                    <a:pt x="2908" y="937"/>
                    <a:pt x="2933" y="979"/>
                  </a:cubicBezTo>
                  <a:cubicBezTo>
                    <a:pt x="2959" y="1021"/>
                    <a:pt x="3217" y="871"/>
                    <a:pt x="3267" y="803"/>
                  </a:cubicBezTo>
                  <a:cubicBezTo>
                    <a:pt x="3326" y="736"/>
                    <a:pt x="3376" y="644"/>
                    <a:pt x="3476" y="552"/>
                  </a:cubicBezTo>
                  <a:cubicBezTo>
                    <a:pt x="3568" y="462"/>
                    <a:pt x="3845" y="211"/>
                    <a:pt x="3977" y="151"/>
                  </a:cubicBezTo>
                  <a:cubicBezTo>
                    <a:pt x="4120" y="101"/>
                    <a:pt x="4336" y="135"/>
                    <a:pt x="4537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95"/>
            <p:cNvSpPr/>
            <p:nvPr/>
          </p:nvSpPr>
          <p:spPr>
            <a:xfrm>
              <a:off x="2327117" y="3905133"/>
              <a:ext cx="252045" cy="228218"/>
            </a:xfrm>
            <a:custGeom>
              <a:avLst/>
              <a:gdLst/>
              <a:ahLst/>
              <a:cxnLst/>
              <a:rect l="l" t="t" r="r" b="b"/>
              <a:pathLst>
                <a:path w="3184" h="2883" extrusionOk="0">
                  <a:moveTo>
                    <a:pt x="2798" y="233"/>
                  </a:moveTo>
                  <a:cubicBezTo>
                    <a:pt x="2648" y="133"/>
                    <a:pt x="2598" y="0"/>
                    <a:pt x="2357" y="51"/>
                  </a:cubicBezTo>
                  <a:cubicBezTo>
                    <a:pt x="2122" y="109"/>
                    <a:pt x="1278" y="552"/>
                    <a:pt x="1178" y="676"/>
                  </a:cubicBezTo>
                  <a:cubicBezTo>
                    <a:pt x="1078" y="803"/>
                    <a:pt x="652" y="1529"/>
                    <a:pt x="652" y="1529"/>
                  </a:cubicBezTo>
                  <a:cubicBezTo>
                    <a:pt x="652" y="1529"/>
                    <a:pt x="468" y="1605"/>
                    <a:pt x="368" y="1787"/>
                  </a:cubicBezTo>
                  <a:cubicBezTo>
                    <a:pt x="283" y="1938"/>
                    <a:pt x="109" y="2449"/>
                    <a:pt x="33" y="2716"/>
                  </a:cubicBezTo>
                  <a:cubicBezTo>
                    <a:pt x="9" y="2816"/>
                    <a:pt x="1" y="2882"/>
                    <a:pt x="1" y="2882"/>
                  </a:cubicBezTo>
                  <a:lnTo>
                    <a:pt x="360" y="2064"/>
                  </a:lnTo>
                  <a:cubicBezTo>
                    <a:pt x="460" y="1829"/>
                    <a:pt x="634" y="1637"/>
                    <a:pt x="703" y="1613"/>
                  </a:cubicBezTo>
                  <a:cubicBezTo>
                    <a:pt x="777" y="1579"/>
                    <a:pt x="1136" y="861"/>
                    <a:pt x="1228" y="777"/>
                  </a:cubicBezTo>
                  <a:cubicBezTo>
                    <a:pt x="1320" y="694"/>
                    <a:pt x="2289" y="201"/>
                    <a:pt x="2357" y="175"/>
                  </a:cubicBezTo>
                  <a:cubicBezTo>
                    <a:pt x="2415" y="143"/>
                    <a:pt x="2548" y="209"/>
                    <a:pt x="2616" y="259"/>
                  </a:cubicBezTo>
                  <a:cubicBezTo>
                    <a:pt x="2682" y="301"/>
                    <a:pt x="2898" y="468"/>
                    <a:pt x="2933" y="560"/>
                  </a:cubicBezTo>
                  <a:cubicBezTo>
                    <a:pt x="2975" y="652"/>
                    <a:pt x="2975" y="903"/>
                    <a:pt x="2959" y="945"/>
                  </a:cubicBezTo>
                  <a:cubicBezTo>
                    <a:pt x="2949" y="985"/>
                    <a:pt x="3183" y="594"/>
                    <a:pt x="3183" y="594"/>
                  </a:cubicBezTo>
                  <a:lnTo>
                    <a:pt x="2967" y="410"/>
                  </a:lnTo>
                  <a:cubicBezTo>
                    <a:pt x="2925" y="375"/>
                    <a:pt x="2949" y="333"/>
                    <a:pt x="279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4" name="Google Shape;1644;p95"/>
          <p:cNvGrpSpPr/>
          <p:nvPr/>
        </p:nvGrpSpPr>
        <p:grpSpPr>
          <a:xfrm>
            <a:off x="3460125" y="1470449"/>
            <a:ext cx="2325393" cy="609724"/>
            <a:chOff x="3460125" y="1470449"/>
            <a:chExt cx="2325393" cy="609724"/>
          </a:xfrm>
        </p:grpSpPr>
        <p:sp>
          <p:nvSpPr>
            <p:cNvPr id="1645" name="Google Shape;1645;p95"/>
            <p:cNvSpPr/>
            <p:nvPr/>
          </p:nvSpPr>
          <p:spPr>
            <a:xfrm>
              <a:off x="3460125" y="1470449"/>
              <a:ext cx="2325393" cy="609724"/>
            </a:xfrm>
            <a:custGeom>
              <a:avLst/>
              <a:gdLst/>
              <a:ahLst/>
              <a:cxnLst/>
              <a:rect l="l" t="t" r="r" b="b"/>
              <a:pathLst>
                <a:path w="12559" h="3293" extrusionOk="0">
                  <a:moveTo>
                    <a:pt x="11149" y="0"/>
                  </a:moveTo>
                  <a:cubicBezTo>
                    <a:pt x="10945" y="0"/>
                    <a:pt x="10716" y="20"/>
                    <a:pt x="10503" y="58"/>
                  </a:cubicBezTo>
                  <a:cubicBezTo>
                    <a:pt x="10178" y="108"/>
                    <a:pt x="9434" y="327"/>
                    <a:pt x="8975" y="443"/>
                  </a:cubicBezTo>
                  <a:cubicBezTo>
                    <a:pt x="8514" y="560"/>
                    <a:pt x="7220" y="929"/>
                    <a:pt x="7010" y="987"/>
                  </a:cubicBezTo>
                  <a:cubicBezTo>
                    <a:pt x="6801" y="1045"/>
                    <a:pt x="4513" y="1697"/>
                    <a:pt x="4479" y="1705"/>
                  </a:cubicBezTo>
                  <a:cubicBezTo>
                    <a:pt x="4445" y="1723"/>
                    <a:pt x="4321" y="1713"/>
                    <a:pt x="4086" y="1731"/>
                  </a:cubicBezTo>
                  <a:cubicBezTo>
                    <a:pt x="4045" y="1732"/>
                    <a:pt x="3994" y="1733"/>
                    <a:pt x="3938" y="1733"/>
                  </a:cubicBezTo>
                  <a:cubicBezTo>
                    <a:pt x="3684" y="1733"/>
                    <a:pt x="3310" y="1720"/>
                    <a:pt x="3167" y="1705"/>
                  </a:cubicBezTo>
                  <a:cubicBezTo>
                    <a:pt x="2991" y="1697"/>
                    <a:pt x="2824" y="1631"/>
                    <a:pt x="2732" y="1580"/>
                  </a:cubicBezTo>
                  <a:cubicBezTo>
                    <a:pt x="2632" y="1522"/>
                    <a:pt x="1012" y="443"/>
                    <a:pt x="885" y="359"/>
                  </a:cubicBezTo>
                  <a:cubicBezTo>
                    <a:pt x="753" y="269"/>
                    <a:pt x="635" y="193"/>
                    <a:pt x="603" y="169"/>
                  </a:cubicBezTo>
                  <a:cubicBezTo>
                    <a:pt x="587" y="160"/>
                    <a:pt x="565" y="156"/>
                    <a:pt x="534" y="156"/>
                  </a:cubicBezTo>
                  <a:cubicBezTo>
                    <a:pt x="498" y="156"/>
                    <a:pt x="449" y="162"/>
                    <a:pt x="384" y="177"/>
                  </a:cubicBezTo>
                  <a:cubicBezTo>
                    <a:pt x="260" y="201"/>
                    <a:pt x="1" y="293"/>
                    <a:pt x="1" y="293"/>
                  </a:cubicBezTo>
                  <a:cubicBezTo>
                    <a:pt x="1" y="293"/>
                    <a:pt x="360" y="945"/>
                    <a:pt x="518" y="1221"/>
                  </a:cubicBezTo>
                  <a:cubicBezTo>
                    <a:pt x="677" y="1496"/>
                    <a:pt x="1371" y="2675"/>
                    <a:pt x="1371" y="2675"/>
                  </a:cubicBezTo>
                  <a:cubicBezTo>
                    <a:pt x="1371" y="2675"/>
                    <a:pt x="1162" y="2750"/>
                    <a:pt x="1128" y="2766"/>
                  </a:cubicBezTo>
                  <a:cubicBezTo>
                    <a:pt x="1094" y="2784"/>
                    <a:pt x="1094" y="2792"/>
                    <a:pt x="1094" y="2792"/>
                  </a:cubicBezTo>
                  <a:cubicBezTo>
                    <a:pt x="1094" y="2792"/>
                    <a:pt x="903" y="2958"/>
                    <a:pt x="903" y="2992"/>
                  </a:cubicBezTo>
                  <a:cubicBezTo>
                    <a:pt x="903" y="3016"/>
                    <a:pt x="1094" y="3117"/>
                    <a:pt x="1128" y="3143"/>
                  </a:cubicBezTo>
                  <a:cubicBezTo>
                    <a:pt x="1162" y="3177"/>
                    <a:pt x="1170" y="3243"/>
                    <a:pt x="1170" y="3243"/>
                  </a:cubicBezTo>
                  <a:cubicBezTo>
                    <a:pt x="1170" y="3243"/>
                    <a:pt x="2247" y="3293"/>
                    <a:pt x="2640" y="3293"/>
                  </a:cubicBezTo>
                  <a:cubicBezTo>
                    <a:pt x="3033" y="3293"/>
                    <a:pt x="4162" y="3235"/>
                    <a:pt x="4696" y="3127"/>
                  </a:cubicBezTo>
                  <a:cubicBezTo>
                    <a:pt x="5239" y="3016"/>
                    <a:pt x="6099" y="2792"/>
                    <a:pt x="6893" y="2565"/>
                  </a:cubicBezTo>
                  <a:cubicBezTo>
                    <a:pt x="7688" y="2332"/>
                    <a:pt x="8263" y="2174"/>
                    <a:pt x="8524" y="2098"/>
                  </a:cubicBezTo>
                  <a:cubicBezTo>
                    <a:pt x="8524" y="2098"/>
                    <a:pt x="11071" y="1396"/>
                    <a:pt x="11598" y="1161"/>
                  </a:cubicBezTo>
                  <a:cubicBezTo>
                    <a:pt x="12134" y="937"/>
                    <a:pt x="12551" y="544"/>
                    <a:pt x="12559" y="427"/>
                  </a:cubicBezTo>
                  <a:cubicBezTo>
                    <a:pt x="12559" y="309"/>
                    <a:pt x="12384" y="243"/>
                    <a:pt x="12242" y="219"/>
                  </a:cubicBezTo>
                  <a:cubicBezTo>
                    <a:pt x="12091" y="193"/>
                    <a:pt x="11941" y="177"/>
                    <a:pt x="11915" y="169"/>
                  </a:cubicBezTo>
                  <a:cubicBezTo>
                    <a:pt x="11891" y="169"/>
                    <a:pt x="11873" y="159"/>
                    <a:pt x="11857" y="151"/>
                  </a:cubicBezTo>
                  <a:cubicBezTo>
                    <a:pt x="11841" y="143"/>
                    <a:pt x="11698" y="50"/>
                    <a:pt x="11448" y="18"/>
                  </a:cubicBezTo>
                  <a:cubicBezTo>
                    <a:pt x="11360" y="6"/>
                    <a:pt x="11258" y="0"/>
                    <a:pt x="11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95"/>
            <p:cNvSpPr/>
            <p:nvPr/>
          </p:nvSpPr>
          <p:spPr>
            <a:xfrm>
              <a:off x="5304100" y="1597281"/>
              <a:ext cx="20182" cy="25181"/>
            </a:xfrm>
            <a:custGeom>
              <a:avLst/>
              <a:gdLst/>
              <a:ahLst/>
              <a:cxnLst/>
              <a:rect l="l" t="t" r="r" b="b"/>
              <a:pathLst>
                <a:path w="109" h="136" extrusionOk="0">
                  <a:moveTo>
                    <a:pt x="69" y="1"/>
                  </a:moveTo>
                  <a:lnTo>
                    <a:pt x="9" y="17"/>
                  </a:lnTo>
                  <a:cubicBezTo>
                    <a:pt x="1" y="25"/>
                    <a:pt x="1" y="35"/>
                    <a:pt x="1" y="43"/>
                  </a:cubicBezTo>
                  <a:lnTo>
                    <a:pt x="27" y="125"/>
                  </a:lnTo>
                  <a:cubicBezTo>
                    <a:pt x="35" y="135"/>
                    <a:pt x="43" y="135"/>
                    <a:pt x="51" y="135"/>
                  </a:cubicBezTo>
                  <a:lnTo>
                    <a:pt x="101" y="117"/>
                  </a:lnTo>
                  <a:cubicBezTo>
                    <a:pt x="109" y="117"/>
                    <a:pt x="109" y="109"/>
                    <a:pt x="109" y="101"/>
                  </a:cubicBezTo>
                  <a:lnTo>
                    <a:pt x="85" y="9"/>
                  </a:lnTo>
                  <a:cubicBezTo>
                    <a:pt x="77" y="9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95"/>
            <p:cNvSpPr/>
            <p:nvPr/>
          </p:nvSpPr>
          <p:spPr>
            <a:xfrm>
              <a:off x="5274845" y="1605984"/>
              <a:ext cx="21663" cy="25737"/>
            </a:xfrm>
            <a:custGeom>
              <a:avLst/>
              <a:gdLst/>
              <a:ahLst/>
              <a:cxnLst/>
              <a:rect l="l" t="t" r="r" b="b"/>
              <a:pathLst>
                <a:path w="117" h="139" extrusionOk="0">
                  <a:moveTo>
                    <a:pt x="75" y="1"/>
                  </a:moveTo>
                  <a:cubicBezTo>
                    <a:pt x="72" y="1"/>
                    <a:pt x="69" y="2"/>
                    <a:pt x="66" y="4"/>
                  </a:cubicBezTo>
                  <a:lnTo>
                    <a:pt x="8" y="20"/>
                  </a:lnTo>
                  <a:cubicBezTo>
                    <a:pt x="8" y="20"/>
                    <a:pt x="0" y="28"/>
                    <a:pt x="0" y="38"/>
                  </a:cubicBezTo>
                  <a:lnTo>
                    <a:pt x="34" y="120"/>
                  </a:lnTo>
                  <a:cubicBezTo>
                    <a:pt x="34" y="128"/>
                    <a:pt x="42" y="138"/>
                    <a:pt x="50" y="138"/>
                  </a:cubicBezTo>
                  <a:lnTo>
                    <a:pt x="101" y="112"/>
                  </a:lnTo>
                  <a:cubicBezTo>
                    <a:pt x="109" y="112"/>
                    <a:pt x="117" y="104"/>
                    <a:pt x="109" y="96"/>
                  </a:cubicBezTo>
                  <a:lnTo>
                    <a:pt x="84" y="12"/>
                  </a:lnTo>
                  <a:cubicBezTo>
                    <a:pt x="84" y="6"/>
                    <a:pt x="80" y="1"/>
                    <a:pt x="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95"/>
            <p:cNvSpPr/>
            <p:nvPr/>
          </p:nvSpPr>
          <p:spPr>
            <a:xfrm>
              <a:off x="5245405" y="1614501"/>
              <a:ext cx="21849" cy="24626"/>
            </a:xfrm>
            <a:custGeom>
              <a:avLst/>
              <a:gdLst/>
              <a:ahLst/>
              <a:cxnLst/>
              <a:rect l="l" t="t" r="r" b="b"/>
              <a:pathLst>
                <a:path w="118" h="133" extrusionOk="0">
                  <a:moveTo>
                    <a:pt x="67" y="0"/>
                  </a:moveTo>
                  <a:lnTo>
                    <a:pt x="17" y="16"/>
                  </a:lnTo>
                  <a:cubicBezTo>
                    <a:pt x="9" y="24"/>
                    <a:pt x="1" y="32"/>
                    <a:pt x="9" y="42"/>
                  </a:cubicBezTo>
                  <a:lnTo>
                    <a:pt x="35" y="125"/>
                  </a:lnTo>
                  <a:cubicBezTo>
                    <a:pt x="35" y="133"/>
                    <a:pt x="43" y="133"/>
                    <a:pt x="51" y="133"/>
                  </a:cubicBezTo>
                  <a:lnTo>
                    <a:pt x="109" y="117"/>
                  </a:lnTo>
                  <a:cubicBezTo>
                    <a:pt x="117" y="117"/>
                    <a:pt x="117" y="109"/>
                    <a:pt x="117" y="101"/>
                  </a:cubicBezTo>
                  <a:lnTo>
                    <a:pt x="85" y="8"/>
                  </a:lnTo>
                  <a:cubicBezTo>
                    <a:pt x="85" y="0"/>
                    <a:pt x="75" y="0"/>
                    <a:pt x="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95"/>
            <p:cNvSpPr/>
            <p:nvPr/>
          </p:nvSpPr>
          <p:spPr>
            <a:xfrm>
              <a:off x="5217632" y="1623203"/>
              <a:ext cx="20182" cy="24441"/>
            </a:xfrm>
            <a:custGeom>
              <a:avLst/>
              <a:gdLst/>
              <a:ahLst/>
              <a:cxnLst/>
              <a:rect l="l" t="t" r="r" b="b"/>
              <a:pathLst>
                <a:path w="109" h="132" extrusionOk="0">
                  <a:moveTo>
                    <a:pt x="69" y="0"/>
                  </a:moveTo>
                  <a:cubicBezTo>
                    <a:pt x="67" y="0"/>
                    <a:pt x="67" y="1"/>
                    <a:pt x="67" y="3"/>
                  </a:cubicBezTo>
                  <a:lnTo>
                    <a:pt x="8" y="19"/>
                  </a:lnTo>
                  <a:cubicBezTo>
                    <a:pt x="0" y="19"/>
                    <a:pt x="0" y="27"/>
                    <a:pt x="0" y="35"/>
                  </a:cubicBezTo>
                  <a:lnTo>
                    <a:pt x="24" y="120"/>
                  </a:lnTo>
                  <a:cubicBezTo>
                    <a:pt x="32" y="125"/>
                    <a:pt x="38" y="131"/>
                    <a:pt x="41" y="131"/>
                  </a:cubicBezTo>
                  <a:cubicBezTo>
                    <a:pt x="42" y="131"/>
                    <a:pt x="43" y="130"/>
                    <a:pt x="43" y="128"/>
                  </a:cubicBezTo>
                  <a:lnTo>
                    <a:pt x="101" y="112"/>
                  </a:lnTo>
                  <a:cubicBezTo>
                    <a:pt x="109" y="112"/>
                    <a:pt x="109" y="104"/>
                    <a:pt x="109" y="96"/>
                  </a:cubicBezTo>
                  <a:lnTo>
                    <a:pt x="85" y="11"/>
                  </a:lnTo>
                  <a:cubicBezTo>
                    <a:pt x="78" y="6"/>
                    <a:pt x="71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95"/>
            <p:cNvSpPr/>
            <p:nvPr/>
          </p:nvSpPr>
          <p:spPr>
            <a:xfrm>
              <a:off x="5188192" y="1631535"/>
              <a:ext cx="21849" cy="24626"/>
            </a:xfrm>
            <a:custGeom>
              <a:avLst/>
              <a:gdLst/>
              <a:ahLst/>
              <a:cxnLst/>
              <a:rect l="l" t="t" r="r" b="b"/>
              <a:pathLst>
                <a:path w="118" h="133" extrusionOk="0">
                  <a:moveTo>
                    <a:pt x="67" y="0"/>
                  </a:moveTo>
                  <a:lnTo>
                    <a:pt x="9" y="17"/>
                  </a:lnTo>
                  <a:cubicBezTo>
                    <a:pt x="1" y="17"/>
                    <a:pt x="1" y="25"/>
                    <a:pt x="1" y="33"/>
                  </a:cubicBezTo>
                  <a:lnTo>
                    <a:pt x="33" y="125"/>
                  </a:lnTo>
                  <a:cubicBezTo>
                    <a:pt x="33" y="133"/>
                    <a:pt x="43" y="133"/>
                    <a:pt x="51" y="133"/>
                  </a:cubicBezTo>
                  <a:lnTo>
                    <a:pt x="101" y="117"/>
                  </a:lnTo>
                  <a:cubicBezTo>
                    <a:pt x="109" y="109"/>
                    <a:pt x="117" y="101"/>
                    <a:pt x="109" y="101"/>
                  </a:cubicBezTo>
                  <a:lnTo>
                    <a:pt x="83" y="9"/>
                  </a:lnTo>
                  <a:cubicBezTo>
                    <a:pt x="83" y="0"/>
                    <a:pt x="75" y="0"/>
                    <a:pt x="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95"/>
            <p:cNvSpPr/>
            <p:nvPr/>
          </p:nvSpPr>
          <p:spPr>
            <a:xfrm>
              <a:off x="5158937" y="1638941"/>
              <a:ext cx="21663" cy="25737"/>
            </a:xfrm>
            <a:custGeom>
              <a:avLst/>
              <a:gdLst/>
              <a:ahLst/>
              <a:cxnLst/>
              <a:rect l="l" t="t" r="r" b="b"/>
              <a:pathLst>
                <a:path w="117" h="139" extrusionOk="0">
                  <a:moveTo>
                    <a:pt x="67" y="1"/>
                  </a:moveTo>
                  <a:lnTo>
                    <a:pt x="17" y="27"/>
                  </a:lnTo>
                  <a:cubicBezTo>
                    <a:pt x="9" y="27"/>
                    <a:pt x="1" y="35"/>
                    <a:pt x="9" y="43"/>
                  </a:cubicBezTo>
                  <a:lnTo>
                    <a:pt x="33" y="127"/>
                  </a:lnTo>
                  <a:cubicBezTo>
                    <a:pt x="33" y="133"/>
                    <a:pt x="37" y="138"/>
                    <a:pt x="43" y="138"/>
                  </a:cubicBezTo>
                  <a:cubicBezTo>
                    <a:pt x="45" y="138"/>
                    <a:pt x="48" y="137"/>
                    <a:pt x="51" y="135"/>
                  </a:cubicBezTo>
                  <a:lnTo>
                    <a:pt x="109" y="119"/>
                  </a:lnTo>
                  <a:cubicBezTo>
                    <a:pt x="117" y="119"/>
                    <a:pt x="117" y="111"/>
                    <a:pt x="117" y="101"/>
                  </a:cubicBezTo>
                  <a:lnTo>
                    <a:pt x="83" y="19"/>
                  </a:lnTo>
                  <a:cubicBezTo>
                    <a:pt x="83" y="11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95"/>
            <p:cNvSpPr/>
            <p:nvPr/>
          </p:nvSpPr>
          <p:spPr>
            <a:xfrm>
              <a:off x="5131164" y="1648199"/>
              <a:ext cx="20182" cy="25181"/>
            </a:xfrm>
            <a:custGeom>
              <a:avLst/>
              <a:gdLst/>
              <a:ahLst/>
              <a:cxnLst/>
              <a:rect l="l" t="t" r="r" b="b"/>
              <a:pathLst>
                <a:path w="109" h="136" extrusionOk="0">
                  <a:moveTo>
                    <a:pt x="66" y="1"/>
                  </a:moveTo>
                  <a:lnTo>
                    <a:pt x="8" y="19"/>
                  </a:lnTo>
                  <a:cubicBezTo>
                    <a:pt x="0" y="19"/>
                    <a:pt x="0" y="27"/>
                    <a:pt x="0" y="35"/>
                  </a:cubicBezTo>
                  <a:lnTo>
                    <a:pt x="24" y="127"/>
                  </a:lnTo>
                  <a:cubicBezTo>
                    <a:pt x="32" y="127"/>
                    <a:pt x="40" y="135"/>
                    <a:pt x="40" y="135"/>
                  </a:cubicBezTo>
                  <a:lnTo>
                    <a:pt x="100" y="119"/>
                  </a:lnTo>
                  <a:cubicBezTo>
                    <a:pt x="108" y="111"/>
                    <a:pt x="108" y="101"/>
                    <a:pt x="108" y="93"/>
                  </a:cubicBezTo>
                  <a:lnTo>
                    <a:pt x="82" y="11"/>
                  </a:lnTo>
                  <a:cubicBezTo>
                    <a:pt x="74" y="1"/>
                    <a:pt x="66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95"/>
            <p:cNvSpPr/>
            <p:nvPr/>
          </p:nvSpPr>
          <p:spPr>
            <a:xfrm>
              <a:off x="5101353" y="1655976"/>
              <a:ext cx="22219" cy="25181"/>
            </a:xfrm>
            <a:custGeom>
              <a:avLst/>
              <a:gdLst/>
              <a:ahLst/>
              <a:cxnLst/>
              <a:rect l="l" t="t" r="r" b="b"/>
              <a:pathLst>
                <a:path w="120" h="136" extrusionOk="0">
                  <a:moveTo>
                    <a:pt x="69" y="1"/>
                  </a:moveTo>
                  <a:lnTo>
                    <a:pt x="11" y="19"/>
                  </a:lnTo>
                  <a:cubicBezTo>
                    <a:pt x="1" y="27"/>
                    <a:pt x="1" y="35"/>
                    <a:pt x="1" y="43"/>
                  </a:cubicBezTo>
                  <a:lnTo>
                    <a:pt x="35" y="127"/>
                  </a:lnTo>
                  <a:cubicBezTo>
                    <a:pt x="35" y="135"/>
                    <a:pt x="43" y="135"/>
                    <a:pt x="51" y="135"/>
                  </a:cubicBezTo>
                  <a:lnTo>
                    <a:pt x="101" y="119"/>
                  </a:lnTo>
                  <a:cubicBezTo>
                    <a:pt x="111" y="119"/>
                    <a:pt x="119" y="109"/>
                    <a:pt x="111" y="101"/>
                  </a:cubicBezTo>
                  <a:lnTo>
                    <a:pt x="85" y="9"/>
                  </a:lnTo>
                  <a:cubicBezTo>
                    <a:pt x="85" y="9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95"/>
            <p:cNvSpPr/>
            <p:nvPr/>
          </p:nvSpPr>
          <p:spPr>
            <a:xfrm>
              <a:off x="5072099" y="1664678"/>
              <a:ext cx="22034" cy="25737"/>
            </a:xfrm>
            <a:custGeom>
              <a:avLst/>
              <a:gdLst/>
              <a:ahLst/>
              <a:cxnLst/>
              <a:rect l="l" t="t" r="r" b="b"/>
              <a:pathLst>
                <a:path w="119" h="139" extrusionOk="0">
                  <a:moveTo>
                    <a:pt x="75" y="1"/>
                  </a:moveTo>
                  <a:cubicBezTo>
                    <a:pt x="73" y="1"/>
                    <a:pt x="71" y="2"/>
                    <a:pt x="68" y="4"/>
                  </a:cubicBezTo>
                  <a:lnTo>
                    <a:pt x="18" y="22"/>
                  </a:lnTo>
                  <a:cubicBezTo>
                    <a:pt x="8" y="22"/>
                    <a:pt x="0" y="30"/>
                    <a:pt x="8" y="38"/>
                  </a:cubicBezTo>
                  <a:lnTo>
                    <a:pt x="34" y="122"/>
                  </a:lnTo>
                  <a:cubicBezTo>
                    <a:pt x="34" y="130"/>
                    <a:pt x="42" y="138"/>
                    <a:pt x="50" y="138"/>
                  </a:cubicBezTo>
                  <a:lnTo>
                    <a:pt x="109" y="112"/>
                  </a:lnTo>
                  <a:cubicBezTo>
                    <a:pt x="109" y="112"/>
                    <a:pt x="119" y="104"/>
                    <a:pt x="119" y="96"/>
                  </a:cubicBezTo>
                  <a:lnTo>
                    <a:pt x="85" y="12"/>
                  </a:lnTo>
                  <a:cubicBezTo>
                    <a:pt x="85" y="6"/>
                    <a:pt x="81" y="1"/>
                    <a:pt x="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95"/>
            <p:cNvSpPr/>
            <p:nvPr/>
          </p:nvSpPr>
          <p:spPr>
            <a:xfrm>
              <a:off x="4985631" y="1690230"/>
              <a:ext cx="21663" cy="24996"/>
            </a:xfrm>
            <a:custGeom>
              <a:avLst/>
              <a:gdLst/>
              <a:ahLst/>
              <a:cxnLst/>
              <a:rect l="l" t="t" r="r" b="b"/>
              <a:pathLst>
                <a:path w="117" h="135" extrusionOk="0">
                  <a:moveTo>
                    <a:pt x="66" y="0"/>
                  </a:moveTo>
                  <a:lnTo>
                    <a:pt x="16" y="16"/>
                  </a:lnTo>
                  <a:cubicBezTo>
                    <a:pt x="8" y="16"/>
                    <a:pt x="0" y="24"/>
                    <a:pt x="0" y="34"/>
                  </a:cubicBezTo>
                  <a:lnTo>
                    <a:pt x="34" y="125"/>
                  </a:lnTo>
                  <a:cubicBezTo>
                    <a:pt x="34" y="135"/>
                    <a:pt x="42" y="135"/>
                    <a:pt x="50" y="135"/>
                  </a:cubicBezTo>
                  <a:lnTo>
                    <a:pt x="108" y="117"/>
                  </a:lnTo>
                  <a:cubicBezTo>
                    <a:pt x="108" y="109"/>
                    <a:pt x="116" y="101"/>
                    <a:pt x="116" y="93"/>
                  </a:cubicBezTo>
                  <a:lnTo>
                    <a:pt x="84" y="8"/>
                  </a:lnTo>
                  <a:cubicBezTo>
                    <a:pt x="84" y="0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95"/>
            <p:cNvSpPr/>
            <p:nvPr/>
          </p:nvSpPr>
          <p:spPr>
            <a:xfrm>
              <a:off x="4957672" y="1698006"/>
              <a:ext cx="20182" cy="25552"/>
            </a:xfrm>
            <a:custGeom>
              <a:avLst/>
              <a:gdLst/>
              <a:ahLst/>
              <a:cxnLst/>
              <a:rect l="l" t="t" r="r" b="b"/>
              <a:pathLst>
                <a:path w="109" h="138" extrusionOk="0">
                  <a:moveTo>
                    <a:pt x="59" y="0"/>
                  </a:moveTo>
                  <a:lnTo>
                    <a:pt x="9" y="25"/>
                  </a:lnTo>
                  <a:cubicBezTo>
                    <a:pt x="1" y="25"/>
                    <a:pt x="1" y="33"/>
                    <a:pt x="1" y="43"/>
                  </a:cubicBezTo>
                  <a:lnTo>
                    <a:pt x="25" y="125"/>
                  </a:lnTo>
                  <a:cubicBezTo>
                    <a:pt x="25" y="130"/>
                    <a:pt x="30" y="137"/>
                    <a:pt x="35" y="137"/>
                  </a:cubicBezTo>
                  <a:cubicBezTo>
                    <a:pt x="38" y="137"/>
                    <a:pt x="40" y="136"/>
                    <a:pt x="43" y="133"/>
                  </a:cubicBezTo>
                  <a:lnTo>
                    <a:pt x="101" y="117"/>
                  </a:lnTo>
                  <a:cubicBezTo>
                    <a:pt x="109" y="117"/>
                    <a:pt x="109" y="109"/>
                    <a:pt x="109" y="101"/>
                  </a:cubicBezTo>
                  <a:lnTo>
                    <a:pt x="85" y="17"/>
                  </a:lnTo>
                  <a:cubicBezTo>
                    <a:pt x="75" y="8"/>
                    <a:pt x="67" y="0"/>
                    <a:pt x="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95"/>
            <p:cNvSpPr/>
            <p:nvPr/>
          </p:nvSpPr>
          <p:spPr>
            <a:xfrm>
              <a:off x="4928417" y="1707264"/>
              <a:ext cx="21663" cy="24626"/>
            </a:xfrm>
            <a:custGeom>
              <a:avLst/>
              <a:gdLst/>
              <a:ahLst/>
              <a:cxnLst/>
              <a:rect l="l" t="t" r="r" b="b"/>
              <a:pathLst>
                <a:path w="117" h="133" extrusionOk="0">
                  <a:moveTo>
                    <a:pt x="66" y="1"/>
                  </a:moveTo>
                  <a:lnTo>
                    <a:pt x="8" y="17"/>
                  </a:lnTo>
                  <a:cubicBezTo>
                    <a:pt x="0" y="17"/>
                    <a:pt x="0" y="25"/>
                    <a:pt x="0" y="33"/>
                  </a:cubicBezTo>
                  <a:lnTo>
                    <a:pt x="24" y="125"/>
                  </a:lnTo>
                  <a:cubicBezTo>
                    <a:pt x="32" y="125"/>
                    <a:pt x="42" y="133"/>
                    <a:pt x="50" y="133"/>
                  </a:cubicBezTo>
                  <a:lnTo>
                    <a:pt x="100" y="117"/>
                  </a:lnTo>
                  <a:cubicBezTo>
                    <a:pt x="109" y="109"/>
                    <a:pt x="117" y="101"/>
                    <a:pt x="109" y="93"/>
                  </a:cubicBezTo>
                  <a:lnTo>
                    <a:pt x="82" y="9"/>
                  </a:lnTo>
                  <a:cubicBezTo>
                    <a:pt x="82" y="1"/>
                    <a:pt x="74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95"/>
            <p:cNvSpPr/>
            <p:nvPr/>
          </p:nvSpPr>
          <p:spPr>
            <a:xfrm>
              <a:off x="4898977" y="1715041"/>
              <a:ext cx="21849" cy="24811"/>
            </a:xfrm>
            <a:custGeom>
              <a:avLst/>
              <a:gdLst/>
              <a:ahLst/>
              <a:cxnLst/>
              <a:rect l="l" t="t" r="r" b="b"/>
              <a:pathLst>
                <a:path w="118" h="134" extrusionOk="0">
                  <a:moveTo>
                    <a:pt x="67" y="1"/>
                  </a:moveTo>
                  <a:lnTo>
                    <a:pt x="17" y="17"/>
                  </a:lnTo>
                  <a:cubicBezTo>
                    <a:pt x="9" y="25"/>
                    <a:pt x="1" y="33"/>
                    <a:pt x="1" y="41"/>
                  </a:cubicBezTo>
                  <a:lnTo>
                    <a:pt x="33" y="125"/>
                  </a:lnTo>
                  <a:cubicBezTo>
                    <a:pt x="33" y="133"/>
                    <a:pt x="41" y="133"/>
                    <a:pt x="51" y="133"/>
                  </a:cubicBezTo>
                  <a:lnTo>
                    <a:pt x="101" y="117"/>
                  </a:lnTo>
                  <a:cubicBezTo>
                    <a:pt x="109" y="117"/>
                    <a:pt x="117" y="109"/>
                    <a:pt x="117" y="101"/>
                  </a:cubicBezTo>
                  <a:lnTo>
                    <a:pt x="83" y="9"/>
                  </a:lnTo>
                  <a:cubicBezTo>
                    <a:pt x="83" y="9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95"/>
            <p:cNvSpPr/>
            <p:nvPr/>
          </p:nvSpPr>
          <p:spPr>
            <a:xfrm>
              <a:off x="4869352" y="1723558"/>
              <a:ext cx="22034" cy="24626"/>
            </a:xfrm>
            <a:custGeom>
              <a:avLst/>
              <a:gdLst/>
              <a:ahLst/>
              <a:cxnLst/>
              <a:rect l="l" t="t" r="r" b="b"/>
              <a:pathLst>
                <a:path w="119" h="133" extrusionOk="0">
                  <a:moveTo>
                    <a:pt x="76" y="1"/>
                  </a:moveTo>
                  <a:cubicBezTo>
                    <a:pt x="73" y="1"/>
                    <a:pt x="71" y="2"/>
                    <a:pt x="69" y="5"/>
                  </a:cubicBezTo>
                  <a:lnTo>
                    <a:pt x="18" y="21"/>
                  </a:lnTo>
                  <a:cubicBezTo>
                    <a:pt x="10" y="21"/>
                    <a:pt x="0" y="29"/>
                    <a:pt x="10" y="37"/>
                  </a:cubicBezTo>
                  <a:lnTo>
                    <a:pt x="34" y="121"/>
                  </a:lnTo>
                  <a:cubicBezTo>
                    <a:pt x="34" y="127"/>
                    <a:pt x="38" y="132"/>
                    <a:pt x="44" y="132"/>
                  </a:cubicBezTo>
                  <a:cubicBezTo>
                    <a:pt x="46" y="132"/>
                    <a:pt x="48" y="132"/>
                    <a:pt x="50" y="129"/>
                  </a:cubicBezTo>
                  <a:lnTo>
                    <a:pt x="111" y="113"/>
                  </a:lnTo>
                  <a:cubicBezTo>
                    <a:pt x="119" y="113"/>
                    <a:pt x="119" y="105"/>
                    <a:pt x="119" y="95"/>
                  </a:cubicBezTo>
                  <a:lnTo>
                    <a:pt x="93" y="13"/>
                  </a:lnTo>
                  <a:cubicBezTo>
                    <a:pt x="87" y="7"/>
                    <a:pt x="81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95"/>
            <p:cNvSpPr/>
            <p:nvPr/>
          </p:nvSpPr>
          <p:spPr>
            <a:xfrm>
              <a:off x="4841394" y="1731705"/>
              <a:ext cx="22219" cy="25181"/>
            </a:xfrm>
            <a:custGeom>
              <a:avLst/>
              <a:gdLst/>
              <a:ahLst/>
              <a:cxnLst/>
              <a:rect l="l" t="t" r="r" b="b"/>
              <a:pathLst>
                <a:path w="120" h="136" extrusionOk="0">
                  <a:moveTo>
                    <a:pt x="69" y="1"/>
                  </a:moveTo>
                  <a:lnTo>
                    <a:pt x="11" y="19"/>
                  </a:lnTo>
                  <a:cubicBezTo>
                    <a:pt x="1" y="27"/>
                    <a:pt x="1" y="35"/>
                    <a:pt x="1" y="35"/>
                  </a:cubicBezTo>
                  <a:lnTo>
                    <a:pt x="27" y="127"/>
                  </a:lnTo>
                  <a:cubicBezTo>
                    <a:pt x="35" y="135"/>
                    <a:pt x="43" y="135"/>
                    <a:pt x="51" y="135"/>
                  </a:cubicBezTo>
                  <a:lnTo>
                    <a:pt x="101" y="119"/>
                  </a:lnTo>
                  <a:cubicBezTo>
                    <a:pt x="111" y="111"/>
                    <a:pt x="119" y="111"/>
                    <a:pt x="111" y="101"/>
                  </a:cubicBezTo>
                  <a:lnTo>
                    <a:pt x="85" y="11"/>
                  </a:lnTo>
                  <a:cubicBezTo>
                    <a:pt x="85" y="1"/>
                    <a:pt x="7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95"/>
            <p:cNvSpPr/>
            <p:nvPr/>
          </p:nvSpPr>
          <p:spPr>
            <a:xfrm>
              <a:off x="4812139" y="1740407"/>
              <a:ext cx="22034" cy="24811"/>
            </a:xfrm>
            <a:custGeom>
              <a:avLst/>
              <a:gdLst/>
              <a:ahLst/>
              <a:cxnLst/>
              <a:rect l="l" t="t" r="r" b="b"/>
              <a:pathLst>
                <a:path w="119" h="134" extrusionOk="0">
                  <a:moveTo>
                    <a:pt x="75" y="1"/>
                  </a:moveTo>
                  <a:cubicBezTo>
                    <a:pt x="73" y="1"/>
                    <a:pt x="71" y="2"/>
                    <a:pt x="69" y="4"/>
                  </a:cubicBezTo>
                  <a:lnTo>
                    <a:pt x="9" y="22"/>
                  </a:lnTo>
                  <a:cubicBezTo>
                    <a:pt x="9" y="22"/>
                    <a:pt x="1" y="30"/>
                    <a:pt x="1" y="38"/>
                  </a:cubicBezTo>
                  <a:lnTo>
                    <a:pt x="35" y="122"/>
                  </a:lnTo>
                  <a:cubicBezTo>
                    <a:pt x="35" y="128"/>
                    <a:pt x="39" y="134"/>
                    <a:pt x="44" y="134"/>
                  </a:cubicBezTo>
                  <a:cubicBezTo>
                    <a:pt x="46" y="134"/>
                    <a:pt x="48" y="133"/>
                    <a:pt x="51" y="130"/>
                  </a:cubicBezTo>
                  <a:lnTo>
                    <a:pt x="101" y="114"/>
                  </a:lnTo>
                  <a:cubicBezTo>
                    <a:pt x="109" y="114"/>
                    <a:pt x="119" y="104"/>
                    <a:pt x="119" y="96"/>
                  </a:cubicBezTo>
                  <a:lnTo>
                    <a:pt x="85" y="14"/>
                  </a:lnTo>
                  <a:cubicBezTo>
                    <a:pt x="85" y="7"/>
                    <a:pt x="81" y="1"/>
                    <a:pt x="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95"/>
            <p:cNvSpPr/>
            <p:nvPr/>
          </p:nvSpPr>
          <p:spPr>
            <a:xfrm>
              <a:off x="4782884" y="1748924"/>
              <a:ext cx="21663" cy="24996"/>
            </a:xfrm>
            <a:custGeom>
              <a:avLst/>
              <a:gdLst/>
              <a:ahLst/>
              <a:cxnLst/>
              <a:rect l="l" t="t" r="r" b="b"/>
              <a:pathLst>
                <a:path w="117" h="135" extrusionOk="0">
                  <a:moveTo>
                    <a:pt x="66" y="0"/>
                  </a:moveTo>
                  <a:lnTo>
                    <a:pt x="16" y="18"/>
                  </a:lnTo>
                  <a:cubicBezTo>
                    <a:pt x="8" y="18"/>
                    <a:pt x="0" y="26"/>
                    <a:pt x="8" y="34"/>
                  </a:cubicBezTo>
                  <a:lnTo>
                    <a:pt x="34" y="127"/>
                  </a:lnTo>
                  <a:cubicBezTo>
                    <a:pt x="34" y="135"/>
                    <a:pt x="42" y="135"/>
                    <a:pt x="50" y="135"/>
                  </a:cubicBezTo>
                  <a:lnTo>
                    <a:pt x="108" y="119"/>
                  </a:lnTo>
                  <a:cubicBezTo>
                    <a:pt x="116" y="108"/>
                    <a:pt x="116" y="100"/>
                    <a:pt x="116" y="92"/>
                  </a:cubicBezTo>
                  <a:lnTo>
                    <a:pt x="92" y="8"/>
                  </a:lnTo>
                  <a:cubicBezTo>
                    <a:pt x="84" y="0"/>
                    <a:pt x="76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95"/>
            <p:cNvSpPr/>
            <p:nvPr/>
          </p:nvSpPr>
          <p:spPr>
            <a:xfrm>
              <a:off x="4754925" y="1756701"/>
              <a:ext cx="20182" cy="24996"/>
            </a:xfrm>
            <a:custGeom>
              <a:avLst/>
              <a:gdLst/>
              <a:ahLst/>
              <a:cxnLst/>
              <a:rect l="l" t="t" r="r" b="b"/>
              <a:pathLst>
                <a:path w="109" h="135" extrusionOk="0">
                  <a:moveTo>
                    <a:pt x="67" y="0"/>
                  </a:moveTo>
                  <a:lnTo>
                    <a:pt x="9" y="26"/>
                  </a:lnTo>
                  <a:cubicBezTo>
                    <a:pt x="1" y="26"/>
                    <a:pt x="1" y="34"/>
                    <a:pt x="1" y="42"/>
                  </a:cubicBezTo>
                  <a:lnTo>
                    <a:pt x="27" y="127"/>
                  </a:lnTo>
                  <a:cubicBezTo>
                    <a:pt x="35" y="135"/>
                    <a:pt x="43" y="135"/>
                    <a:pt x="51" y="135"/>
                  </a:cubicBezTo>
                  <a:lnTo>
                    <a:pt x="101" y="117"/>
                  </a:lnTo>
                  <a:cubicBezTo>
                    <a:pt x="109" y="117"/>
                    <a:pt x="109" y="109"/>
                    <a:pt x="109" y="101"/>
                  </a:cubicBezTo>
                  <a:lnTo>
                    <a:pt x="85" y="16"/>
                  </a:lnTo>
                  <a:cubicBezTo>
                    <a:pt x="85" y="8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95"/>
            <p:cNvSpPr/>
            <p:nvPr/>
          </p:nvSpPr>
          <p:spPr>
            <a:xfrm>
              <a:off x="4725671" y="1765959"/>
              <a:ext cx="21663" cy="24996"/>
            </a:xfrm>
            <a:custGeom>
              <a:avLst/>
              <a:gdLst/>
              <a:ahLst/>
              <a:cxnLst/>
              <a:rect l="l" t="t" r="r" b="b"/>
              <a:pathLst>
                <a:path w="117" h="135" extrusionOk="0">
                  <a:moveTo>
                    <a:pt x="66" y="0"/>
                  </a:moveTo>
                  <a:lnTo>
                    <a:pt x="8" y="16"/>
                  </a:lnTo>
                  <a:cubicBezTo>
                    <a:pt x="8" y="16"/>
                    <a:pt x="0" y="27"/>
                    <a:pt x="0" y="35"/>
                  </a:cubicBezTo>
                  <a:lnTo>
                    <a:pt x="34" y="117"/>
                  </a:lnTo>
                  <a:cubicBezTo>
                    <a:pt x="34" y="127"/>
                    <a:pt x="42" y="135"/>
                    <a:pt x="50" y="135"/>
                  </a:cubicBezTo>
                  <a:lnTo>
                    <a:pt x="101" y="109"/>
                  </a:lnTo>
                  <a:cubicBezTo>
                    <a:pt x="109" y="109"/>
                    <a:pt x="117" y="101"/>
                    <a:pt x="109" y="93"/>
                  </a:cubicBezTo>
                  <a:lnTo>
                    <a:pt x="85" y="8"/>
                  </a:lnTo>
                  <a:cubicBezTo>
                    <a:pt x="85" y="0"/>
                    <a:pt x="74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95"/>
            <p:cNvSpPr/>
            <p:nvPr/>
          </p:nvSpPr>
          <p:spPr>
            <a:xfrm>
              <a:off x="4696231" y="1773735"/>
              <a:ext cx="21849" cy="24996"/>
            </a:xfrm>
            <a:custGeom>
              <a:avLst/>
              <a:gdLst/>
              <a:ahLst/>
              <a:cxnLst/>
              <a:rect l="l" t="t" r="r" b="b"/>
              <a:pathLst>
                <a:path w="118" h="135" extrusionOk="0">
                  <a:moveTo>
                    <a:pt x="67" y="1"/>
                  </a:moveTo>
                  <a:lnTo>
                    <a:pt x="17" y="17"/>
                  </a:lnTo>
                  <a:cubicBezTo>
                    <a:pt x="9" y="25"/>
                    <a:pt x="1" y="35"/>
                    <a:pt x="9" y="43"/>
                  </a:cubicBezTo>
                  <a:lnTo>
                    <a:pt x="33" y="125"/>
                  </a:lnTo>
                  <a:cubicBezTo>
                    <a:pt x="33" y="135"/>
                    <a:pt x="43" y="135"/>
                    <a:pt x="51" y="135"/>
                  </a:cubicBezTo>
                  <a:lnTo>
                    <a:pt x="109" y="117"/>
                  </a:lnTo>
                  <a:cubicBezTo>
                    <a:pt x="117" y="117"/>
                    <a:pt x="117" y="109"/>
                    <a:pt x="117" y="101"/>
                  </a:cubicBezTo>
                  <a:lnTo>
                    <a:pt x="83" y="9"/>
                  </a:lnTo>
                  <a:cubicBezTo>
                    <a:pt x="83" y="1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95"/>
            <p:cNvSpPr/>
            <p:nvPr/>
          </p:nvSpPr>
          <p:spPr>
            <a:xfrm>
              <a:off x="4639203" y="1790770"/>
              <a:ext cx="21663" cy="24811"/>
            </a:xfrm>
            <a:custGeom>
              <a:avLst/>
              <a:gdLst/>
              <a:ahLst/>
              <a:cxnLst/>
              <a:rect l="l" t="t" r="r" b="b"/>
              <a:pathLst>
                <a:path w="117" h="134" extrusionOk="0">
                  <a:moveTo>
                    <a:pt x="66" y="1"/>
                  </a:moveTo>
                  <a:lnTo>
                    <a:pt x="8" y="17"/>
                  </a:lnTo>
                  <a:cubicBezTo>
                    <a:pt x="0" y="25"/>
                    <a:pt x="0" y="25"/>
                    <a:pt x="0" y="33"/>
                  </a:cubicBezTo>
                  <a:lnTo>
                    <a:pt x="32" y="125"/>
                  </a:lnTo>
                  <a:cubicBezTo>
                    <a:pt x="32" y="133"/>
                    <a:pt x="40" y="133"/>
                    <a:pt x="50" y="133"/>
                  </a:cubicBezTo>
                  <a:lnTo>
                    <a:pt x="100" y="117"/>
                  </a:lnTo>
                  <a:cubicBezTo>
                    <a:pt x="108" y="109"/>
                    <a:pt x="116" y="101"/>
                    <a:pt x="108" y="101"/>
                  </a:cubicBezTo>
                  <a:lnTo>
                    <a:pt x="82" y="9"/>
                  </a:lnTo>
                  <a:cubicBezTo>
                    <a:pt x="82" y="1"/>
                    <a:pt x="74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95"/>
            <p:cNvSpPr/>
            <p:nvPr/>
          </p:nvSpPr>
          <p:spPr>
            <a:xfrm>
              <a:off x="4609392" y="1799472"/>
              <a:ext cx="22034" cy="24441"/>
            </a:xfrm>
            <a:custGeom>
              <a:avLst/>
              <a:gdLst/>
              <a:ahLst/>
              <a:cxnLst/>
              <a:rect l="l" t="t" r="r" b="b"/>
              <a:pathLst>
                <a:path w="119" h="132" extrusionOk="0">
                  <a:moveTo>
                    <a:pt x="76" y="1"/>
                  </a:moveTo>
                  <a:cubicBezTo>
                    <a:pt x="73" y="1"/>
                    <a:pt x="71" y="2"/>
                    <a:pt x="69" y="4"/>
                  </a:cubicBezTo>
                  <a:lnTo>
                    <a:pt x="19" y="20"/>
                  </a:lnTo>
                  <a:cubicBezTo>
                    <a:pt x="11" y="20"/>
                    <a:pt x="1" y="28"/>
                    <a:pt x="11" y="36"/>
                  </a:cubicBezTo>
                  <a:lnTo>
                    <a:pt x="35" y="120"/>
                  </a:lnTo>
                  <a:cubicBezTo>
                    <a:pt x="35" y="126"/>
                    <a:pt x="39" y="132"/>
                    <a:pt x="44" y="132"/>
                  </a:cubicBezTo>
                  <a:cubicBezTo>
                    <a:pt x="46" y="132"/>
                    <a:pt x="48" y="131"/>
                    <a:pt x="51" y="128"/>
                  </a:cubicBezTo>
                  <a:lnTo>
                    <a:pt x="111" y="112"/>
                  </a:lnTo>
                  <a:cubicBezTo>
                    <a:pt x="119" y="112"/>
                    <a:pt x="119" y="104"/>
                    <a:pt x="119" y="96"/>
                  </a:cubicBezTo>
                  <a:lnTo>
                    <a:pt x="85" y="12"/>
                  </a:lnTo>
                  <a:cubicBezTo>
                    <a:pt x="85" y="6"/>
                    <a:pt x="81" y="1"/>
                    <a:pt x="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95"/>
            <p:cNvSpPr/>
            <p:nvPr/>
          </p:nvSpPr>
          <p:spPr>
            <a:xfrm>
              <a:off x="4581619" y="1807989"/>
              <a:ext cx="20552" cy="24626"/>
            </a:xfrm>
            <a:custGeom>
              <a:avLst/>
              <a:gdLst/>
              <a:ahLst/>
              <a:cxnLst/>
              <a:rect l="l" t="t" r="r" b="b"/>
              <a:pathLst>
                <a:path w="111" h="133" extrusionOk="0">
                  <a:moveTo>
                    <a:pt x="68" y="0"/>
                  </a:moveTo>
                  <a:lnTo>
                    <a:pt x="10" y="16"/>
                  </a:lnTo>
                  <a:cubicBezTo>
                    <a:pt x="0" y="16"/>
                    <a:pt x="0" y="24"/>
                    <a:pt x="0" y="32"/>
                  </a:cubicBezTo>
                  <a:lnTo>
                    <a:pt x="26" y="124"/>
                  </a:lnTo>
                  <a:cubicBezTo>
                    <a:pt x="34" y="132"/>
                    <a:pt x="42" y="132"/>
                    <a:pt x="42" y="132"/>
                  </a:cubicBezTo>
                  <a:lnTo>
                    <a:pt x="100" y="116"/>
                  </a:lnTo>
                  <a:cubicBezTo>
                    <a:pt x="110" y="108"/>
                    <a:pt x="110" y="100"/>
                    <a:pt x="110" y="90"/>
                  </a:cubicBezTo>
                  <a:lnTo>
                    <a:pt x="84" y="8"/>
                  </a:lnTo>
                  <a:cubicBezTo>
                    <a:pt x="76" y="0"/>
                    <a:pt x="68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95"/>
            <p:cNvSpPr/>
            <p:nvPr/>
          </p:nvSpPr>
          <p:spPr>
            <a:xfrm>
              <a:off x="4552179" y="1815396"/>
              <a:ext cx="22219" cy="24996"/>
            </a:xfrm>
            <a:custGeom>
              <a:avLst/>
              <a:gdLst/>
              <a:ahLst/>
              <a:cxnLst/>
              <a:rect l="l" t="t" r="r" b="b"/>
              <a:pathLst>
                <a:path w="120" h="135" extrusionOk="0">
                  <a:moveTo>
                    <a:pt x="69" y="0"/>
                  </a:moveTo>
                  <a:lnTo>
                    <a:pt x="9" y="18"/>
                  </a:lnTo>
                  <a:cubicBezTo>
                    <a:pt x="1" y="26"/>
                    <a:pt x="1" y="34"/>
                    <a:pt x="1" y="42"/>
                  </a:cubicBezTo>
                  <a:lnTo>
                    <a:pt x="35" y="126"/>
                  </a:lnTo>
                  <a:cubicBezTo>
                    <a:pt x="35" y="135"/>
                    <a:pt x="43" y="135"/>
                    <a:pt x="51" y="135"/>
                  </a:cubicBezTo>
                  <a:lnTo>
                    <a:pt x="101" y="118"/>
                  </a:lnTo>
                  <a:cubicBezTo>
                    <a:pt x="109" y="118"/>
                    <a:pt x="119" y="110"/>
                    <a:pt x="109" y="100"/>
                  </a:cubicBezTo>
                  <a:lnTo>
                    <a:pt x="85" y="10"/>
                  </a:lnTo>
                  <a:cubicBezTo>
                    <a:pt x="85" y="10"/>
                    <a:pt x="77" y="0"/>
                    <a:pt x="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95"/>
            <p:cNvSpPr/>
            <p:nvPr/>
          </p:nvSpPr>
          <p:spPr>
            <a:xfrm>
              <a:off x="4522924" y="1824653"/>
              <a:ext cx="21663" cy="24996"/>
            </a:xfrm>
            <a:custGeom>
              <a:avLst/>
              <a:gdLst/>
              <a:ahLst/>
              <a:cxnLst/>
              <a:rect l="l" t="t" r="r" b="b"/>
              <a:pathLst>
                <a:path w="117" h="135" extrusionOk="0">
                  <a:moveTo>
                    <a:pt x="67" y="0"/>
                  </a:moveTo>
                  <a:lnTo>
                    <a:pt x="16" y="18"/>
                  </a:lnTo>
                  <a:cubicBezTo>
                    <a:pt x="8" y="18"/>
                    <a:pt x="0" y="26"/>
                    <a:pt x="8" y="34"/>
                  </a:cubicBezTo>
                  <a:lnTo>
                    <a:pt x="34" y="119"/>
                  </a:lnTo>
                  <a:cubicBezTo>
                    <a:pt x="34" y="127"/>
                    <a:pt x="42" y="135"/>
                    <a:pt x="50" y="135"/>
                  </a:cubicBezTo>
                  <a:lnTo>
                    <a:pt x="109" y="111"/>
                  </a:lnTo>
                  <a:cubicBezTo>
                    <a:pt x="117" y="111"/>
                    <a:pt x="117" y="101"/>
                    <a:pt x="117" y="93"/>
                  </a:cubicBezTo>
                  <a:lnTo>
                    <a:pt x="85" y="10"/>
                  </a:lnTo>
                  <a:cubicBezTo>
                    <a:pt x="85" y="0"/>
                    <a:pt x="77" y="0"/>
                    <a:pt x="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95"/>
            <p:cNvSpPr/>
            <p:nvPr/>
          </p:nvSpPr>
          <p:spPr>
            <a:xfrm>
              <a:off x="3852102" y="1787437"/>
              <a:ext cx="434379" cy="137017"/>
            </a:xfrm>
            <a:custGeom>
              <a:avLst/>
              <a:gdLst/>
              <a:ahLst/>
              <a:cxnLst/>
              <a:rect l="l" t="t" r="r" b="b"/>
              <a:pathLst>
                <a:path w="2346" h="740" extrusionOk="0">
                  <a:moveTo>
                    <a:pt x="2346" y="1"/>
                  </a:moveTo>
                  <a:cubicBezTo>
                    <a:pt x="2346" y="1"/>
                    <a:pt x="2095" y="11"/>
                    <a:pt x="2045" y="11"/>
                  </a:cubicBezTo>
                  <a:cubicBezTo>
                    <a:pt x="574" y="508"/>
                    <a:pt x="0" y="740"/>
                    <a:pt x="64" y="740"/>
                  </a:cubicBezTo>
                  <a:cubicBezTo>
                    <a:pt x="86" y="740"/>
                    <a:pt x="191" y="710"/>
                    <a:pt x="365" y="653"/>
                  </a:cubicBezTo>
                  <a:cubicBezTo>
                    <a:pt x="1024" y="444"/>
                    <a:pt x="2346" y="1"/>
                    <a:pt x="23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95"/>
            <p:cNvSpPr/>
            <p:nvPr/>
          </p:nvSpPr>
          <p:spPr>
            <a:xfrm>
              <a:off x="3515857" y="1979444"/>
              <a:ext cx="397533" cy="53881"/>
            </a:xfrm>
            <a:custGeom>
              <a:avLst/>
              <a:gdLst/>
              <a:ahLst/>
              <a:cxnLst/>
              <a:rect l="l" t="t" r="r" b="b"/>
              <a:pathLst>
                <a:path w="2147" h="291" extrusionOk="0">
                  <a:moveTo>
                    <a:pt x="2106" y="1"/>
                  </a:moveTo>
                  <a:cubicBezTo>
                    <a:pt x="2106" y="1"/>
                    <a:pt x="576" y="27"/>
                    <a:pt x="476" y="27"/>
                  </a:cubicBezTo>
                  <a:cubicBezTo>
                    <a:pt x="376" y="27"/>
                    <a:pt x="109" y="109"/>
                    <a:pt x="75" y="117"/>
                  </a:cubicBezTo>
                  <a:cubicBezTo>
                    <a:pt x="59" y="127"/>
                    <a:pt x="1" y="167"/>
                    <a:pt x="33" y="167"/>
                  </a:cubicBezTo>
                  <a:cubicBezTo>
                    <a:pt x="201" y="201"/>
                    <a:pt x="811" y="259"/>
                    <a:pt x="1011" y="285"/>
                  </a:cubicBezTo>
                  <a:cubicBezTo>
                    <a:pt x="1049" y="289"/>
                    <a:pt x="1094" y="291"/>
                    <a:pt x="1144" y="291"/>
                  </a:cubicBezTo>
                  <a:cubicBezTo>
                    <a:pt x="1417" y="291"/>
                    <a:pt x="1838" y="238"/>
                    <a:pt x="1972" y="167"/>
                  </a:cubicBezTo>
                  <a:cubicBezTo>
                    <a:pt x="2114" y="93"/>
                    <a:pt x="2146" y="9"/>
                    <a:pt x="2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95"/>
            <p:cNvSpPr/>
            <p:nvPr/>
          </p:nvSpPr>
          <p:spPr>
            <a:xfrm>
              <a:off x="3520301" y="1990183"/>
              <a:ext cx="385683" cy="52585"/>
            </a:xfrm>
            <a:custGeom>
              <a:avLst/>
              <a:gdLst/>
              <a:ahLst/>
              <a:cxnLst/>
              <a:rect l="l" t="t" r="r" b="b"/>
              <a:pathLst>
                <a:path w="2083" h="284" extrusionOk="0">
                  <a:moveTo>
                    <a:pt x="2032" y="1"/>
                  </a:moveTo>
                  <a:cubicBezTo>
                    <a:pt x="2032" y="1"/>
                    <a:pt x="502" y="27"/>
                    <a:pt x="402" y="27"/>
                  </a:cubicBezTo>
                  <a:cubicBezTo>
                    <a:pt x="302" y="27"/>
                    <a:pt x="1" y="109"/>
                    <a:pt x="1" y="109"/>
                  </a:cubicBezTo>
                  <a:cubicBezTo>
                    <a:pt x="1" y="109"/>
                    <a:pt x="695" y="251"/>
                    <a:pt x="937" y="277"/>
                  </a:cubicBezTo>
                  <a:cubicBezTo>
                    <a:pt x="970" y="282"/>
                    <a:pt x="1008" y="284"/>
                    <a:pt x="1050" y="284"/>
                  </a:cubicBezTo>
                  <a:cubicBezTo>
                    <a:pt x="1330" y="284"/>
                    <a:pt x="1777" y="198"/>
                    <a:pt x="1922" y="127"/>
                  </a:cubicBezTo>
                  <a:cubicBezTo>
                    <a:pt x="2082" y="43"/>
                    <a:pt x="2082" y="1"/>
                    <a:pt x="20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95"/>
            <p:cNvSpPr/>
            <p:nvPr/>
          </p:nvSpPr>
          <p:spPr>
            <a:xfrm>
              <a:off x="5545544" y="1484521"/>
              <a:ext cx="112946" cy="47215"/>
            </a:xfrm>
            <a:custGeom>
              <a:avLst/>
              <a:gdLst/>
              <a:ahLst/>
              <a:cxnLst/>
              <a:rect l="l" t="t" r="r" b="b"/>
              <a:pathLst>
                <a:path w="610" h="255" extrusionOk="0">
                  <a:moveTo>
                    <a:pt x="435" y="0"/>
                  </a:moveTo>
                  <a:lnTo>
                    <a:pt x="18" y="125"/>
                  </a:lnTo>
                  <a:cubicBezTo>
                    <a:pt x="18" y="125"/>
                    <a:pt x="0" y="151"/>
                    <a:pt x="26" y="209"/>
                  </a:cubicBezTo>
                  <a:cubicBezTo>
                    <a:pt x="41" y="244"/>
                    <a:pt x="100" y="255"/>
                    <a:pt x="164" y="255"/>
                  </a:cubicBezTo>
                  <a:cubicBezTo>
                    <a:pt x="209" y="255"/>
                    <a:pt x="256" y="250"/>
                    <a:pt x="293" y="243"/>
                  </a:cubicBezTo>
                  <a:cubicBezTo>
                    <a:pt x="377" y="217"/>
                    <a:pt x="409" y="151"/>
                    <a:pt x="459" y="133"/>
                  </a:cubicBezTo>
                  <a:cubicBezTo>
                    <a:pt x="494" y="117"/>
                    <a:pt x="570" y="93"/>
                    <a:pt x="610" y="83"/>
                  </a:cubicBezTo>
                  <a:cubicBezTo>
                    <a:pt x="602" y="83"/>
                    <a:pt x="602" y="83"/>
                    <a:pt x="594" y="75"/>
                  </a:cubicBezTo>
                  <a:cubicBezTo>
                    <a:pt x="586" y="75"/>
                    <a:pt x="528" y="32"/>
                    <a:pt x="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95"/>
            <p:cNvSpPr/>
            <p:nvPr/>
          </p:nvSpPr>
          <p:spPr>
            <a:xfrm>
              <a:off x="3899502" y="1535439"/>
              <a:ext cx="1886014" cy="544733"/>
            </a:xfrm>
            <a:custGeom>
              <a:avLst/>
              <a:gdLst/>
              <a:ahLst/>
              <a:cxnLst/>
              <a:rect l="l" t="t" r="r" b="b"/>
              <a:pathLst>
                <a:path w="10186" h="2942" extrusionOk="0">
                  <a:moveTo>
                    <a:pt x="10162" y="0"/>
                  </a:moveTo>
                  <a:lnTo>
                    <a:pt x="0" y="2934"/>
                  </a:lnTo>
                  <a:cubicBezTo>
                    <a:pt x="101" y="2934"/>
                    <a:pt x="201" y="2942"/>
                    <a:pt x="267" y="2942"/>
                  </a:cubicBezTo>
                  <a:cubicBezTo>
                    <a:pt x="660" y="2942"/>
                    <a:pt x="1789" y="2884"/>
                    <a:pt x="2323" y="2776"/>
                  </a:cubicBezTo>
                  <a:cubicBezTo>
                    <a:pt x="2866" y="2665"/>
                    <a:pt x="3726" y="2441"/>
                    <a:pt x="4520" y="2214"/>
                  </a:cubicBezTo>
                  <a:cubicBezTo>
                    <a:pt x="5315" y="1981"/>
                    <a:pt x="5890" y="1823"/>
                    <a:pt x="6151" y="1747"/>
                  </a:cubicBezTo>
                  <a:cubicBezTo>
                    <a:pt x="6151" y="1747"/>
                    <a:pt x="8698" y="1045"/>
                    <a:pt x="9225" y="810"/>
                  </a:cubicBezTo>
                  <a:cubicBezTo>
                    <a:pt x="9761" y="586"/>
                    <a:pt x="10178" y="193"/>
                    <a:pt x="10186" y="76"/>
                  </a:cubicBezTo>
                  <a:cubicBezTo>
                    <a:pt x="10186" y="42"/>
                    <a:pt x="10178" y="18"/>
                    <a:pt x="101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95"/>
            <p:cNvSpPr/>
            <p:nvPr/>
          </p:nvSpPr>
          <p:spPr>
            <a:xfrm>
              <a:off x="5014885" y="1790770"/>
              <a:ext cx="40364" cy="78877"/>
            </a:xfrm>
            <a:custGeom>
              <a:avLst/>
              <a:gdLst/>
              <a:ahLst/>
              <a:cxnLst/>
              <a:rect l="l" t="t" r="r" b="b"/>
              <a:pathLst>
                <a:path w="218" h="426" extrusionOk="0">
                  <a:moveTo>
                    <a:pt x="0" y="1"/>
                  </a:moveTo>
                  <a:lnTo>
                    <a:pt x="109" y="426"/>
                  </a:lnTo>
                  <a:cubicBezTo>
                    <a:pt x="109" y="426"/>
                    <a:pt x="217" y="268"/>
                    <a:pt x="185" y="151"/>
                  </a:cubicBezTo>
                  <a:cubicBezTo>
                    <a:pt x="167" y="67"/>
                    <a:pt x="27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95"/>
            <p:cNvSpPr/>
            <p:nvPr/>
          </p:nvSpPr>
          <p:spPr>
            <a:xfrm>
              <a:off x="4168719" y="1813544"/>
              <a:ext cx="637682" cy="90357"/>
            </a:xfrm>
            <a:custGeom>
              <a:avLst/>
              <a:gdLst/>
              <a:ahLst/>
              <a:cxnLst/>
              <a:rect l="l" t="t" r="r" b="b"/>
              <a:pathLst>
                <a:path w="3444" h="488" extrusionOk="0">
                  <a:moveTo>
                    <a:pt x="79" y="1"/>
                  </a:moveTo>
                  <a:cubicBezTo>
                    <a:pt x="36" y="1"/>
                    <a:pt x="0" y="36"/>
                    <a:pt x="0" y="36"/>
                  </a:cubicBezTo>
                  <a:cubicBezTo>
                    <a:pt x="0" y="36"/>
                    <a:pt x="259" y="345"/>
                    <a:pt x="335" y="387"/>
                  </a:cubicBezTo>
                  <a:cubicBezTo>
                    <a:pt x="351" y="403"/>
                    <a:pt x="385" y="411"/>
                    <a:pt x="417" y="421"/>
                  </a:cubicBezTo>
                  <a:cubicBezTo>
                    <a:pt x="803" y="482"/>
                    <a:pt x="1560" y="488"/>
                    <a:pt x="1869" y="488"/>
                  </a:cubicBezTo>
                  <a:cubicBezTo>
                    <a:pt x="1935" y="488"/>
                    <a:pt x="1981" y="487"/>
                    <a:pt x="1998" y="487"/>
                  </a:cubicBezTo>
                  <a:cubicBezTo>
                    <a:pt x="2080" y="479"/>
                    <a:pt x="2148" y="479"/>
                    <a:pt x="2222" y="453"/>
                  </a:cubicBezTo>
                  <a:cubicBezTo>
                    <a:pt x="2615" y="329"/>
                    <a:pt x="3042" y="187"/>
                    <a:pt x="3193" y="120"/>
                  </a:cubicBezTo>
                  <a:cubicBezTo>
                    <a:pt x="3343" y="52"/>
                    <a:pt x="3443" y="36"/>
                    <a:pt x="3433" y="20"/>
                  </a:cubicBezTo>
                  <a:cubicBezTo>
                    <a:pt x="3433" y="14"/>
                    <a:pt x="3422" y="12"/>
                    <a:pt x="3407" y="12"/>
                  </a:cubicBezTo>
                  <a:cubicBezTo>
                    <a:pt x="3378" y="12"/>
                    <a:pt x="3333" y="20"/>
                    <a:pt x="3333" y="20"/>
                  </a:cubicBezTo>
                  <a:cubicBezTo>
                    <a:pt x="3333" y="20"/>
                    <a:pt x="668" y="279"/>
                    <a:pt x="610" y="279"/>
                  </a:cubicBezTo>
                  <a:cubicBezTo>
                    <a:pt x="606" y="279"/>
                    <a:pt x="601" y="280"/>
                    <a:pt x="597" y="280"/>
                  </a:cubicBezTo>
                  <a:cubicBezTo>
                    <a:pt x="457" y="280"/>
                    <a:pt x="165" y="43"/>
                    <a:pt x="117" y="10"/>
                  </a:cubicBezTo>
                  <a:cubicBezTo>
                    <a:pt x="104" y="3"/>
                    <a:pt x="91" y="1"/>
                    <a:pt x="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95"/>
            <p:cNvSpPr/>
            <p:nvPr/>
          </p:nvSpPr>
          <p:spPr>
            <a:xfrm>
              <a:off x="4717894" y="1875942"/>
              <a:ext cx="69990" cy="74433"/>
            </a:xfrm>
            <a:custGeom>
              <a:avLst/>
              <a:gdLst/>
              <a:ahLst/>
              <a:cxnLst/>
              <a:rect l="l" t="t" r="r" b="b"/>
              <a:pathLst>
                <a:path w="378" h="402" extrusionOk="0">
                  <a:moveTo>
                    <a:pt x="201" y="0"/>
                  </a:moveTo>
                  <a:cubicBezTo>
                    <a:pt x="201" y="0"/>
                    <a:pt x="66" y="116"/>
                    <a:pt x="16" y="166"/>
                  </a:cubicBezTo>
                  <a:cubicBezTo>
                    <a:pt x="8" y="175"/>
                    <a:pt x="0" y="193"/>
                    <a:pt x="8" y="209"/>
                  </a:cubicBezTo>
                  <a:cubicBezTo>
                    <a:pt x="16" y="251"/>
                    <a:pt x="34" y="325"/>
                    <a:pt x="50" y="359"/>
                  </a:cubicBezTo>
                  <a:cubicBezTo>
                    <a:pt x="50" y="375"/>
                    <a:pt x="66" y="393"/>
                    <a:pt x="84" y="393"/>
                  </a:cubicBezTo>
                  <a:cubicBezTo>
                    <a:pt x="127" y="393"/>
                    <a:pt x="209" y="401"/>
                    <a:pt x="335" y="401"/>
                  </a:cubicBezTo>
                  <a:cubicBezTo>
                    <a:pt x="377" y="317"/>
                    <a:pt x="201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95"/>
            <p:cNvSpPr/>
            <p:nvPr/>
          </p:nvSpPr>
          <p:spPr>
            <a:xfrm>
              <a:off x="4753444" y="1772254"/>
              <a:ext cx="278662" cy="187009"/>
            </a:xfrm>
            <a:custGeom>
              <a:avLst/>
              <a:gdLst/>
              <a:ahLst/>
              <a:cxnLst/>
              <a:rect l="l" t="t" r="r" b="b"/>
              <a:pathLst>
                <a:path w="1505" h="1010" extrusionOk="0">
                  <a:moveTo>
                    <a:pt x="1328" y="1"/>
                  </a:moveTo>
                  <a:cubicBezTo>
                    <a:pt x="1128" y="17"/>
                    <a:pt x="887" y="93"/>
                    <a:pt x="560" y="201"/>
                  </a:cubicBezTo>
                  <a:cubicBezTo>
                    <a:pt x="185" y="325"/>
                    <a:pt x="43" y="426"/>
                    <a:pt x="1" y="552"/>
                  </a:cubicBezTo>
                  <a:cubicBezTo>
                    <a:pt x="1" y="552"/>
                    <a:pt x="85" y="945"/>
                    <a:pt x="143" y="977"/>
                  </a:cubicBezTo>
                  <a:cubicBezTo>
                    <a:pt x="166" y="996"/>
                    <a:pt x="218" y="1010"/>
                    <a:pt x="302" y="1010"/>
                  </a:cubicBezTo>
                  <a:cubicBezTo>
                    <a:pt x="405" y="1010"/>
                    <a:pt x="556" y="990"/>
                    <a:pt x="761" y="935"/>
                  </a:cubicBezTo>
                  <a:cubicBezTo>
                    <a:pt x="1037" y="853"/>
                    <a:pt x="1362" y="735"/>
                    <a:pt x="1505" y="684"/>
                  </a:cubicBezTo>
                  <a:lnTo>
                    <a:pt x="13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95"/>
            <p:cNvSpPr/>
            <p:nvPr/>
          </p:nvSpPr>
          <p:spPr>
            <a:xfrm>
              <a:off x="4999332" y="1770773"/>
              <a:ext cx="44993" cy="128314"/>
            </a:xfrm>
            <a:custGeom>
              <a:avLst/>
              <a:gdLst/>
              <a:ahLst/>
              <a:cxnLst/>
              <a:rect l="l" t="t" r="r" b="b"/>
              <a:pathLst>
                <a:path w="243" h="693" extrusionOk="0">
                  <a:moveTo>
                    <a:pt x="10" y="1"/>
                  </a:moveTo>
                  <a:cubicBezTo>
                    <a:pt x="10" y="9"/>
                    <a:pt x="0" y="9"/>
                    <a:pt x="0" y="9"/>
                  </a:cubicBezTo>
                  <a:lnTo>
                    <a:pt x="177" y="692"/>
                  </a:lnTo>
                  <a:lnTo>
                    <a:pt x="185" y="692"/>
                  </a:lnTo>
                  <a:cubicBezTo>
                    <a:pt x="227" y="676"/>
                    <a:pt x="243" y="634"/>
                    <a:pt x="235" y="602"/>
                  </a:cubicBezTo>
                  <a:cubicBezTo>
                    <a:pt x="219" y="526"/>
                    <a:pt x="177" y="367"/>
                    <a:pt x="92" y="59"/>
                  </a:cubicBezTo>
                  <a:cubicBezTo>
                    <a:pt x="84" y="25"/>
                    <a:pt x="50" y="1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1" name="Google Shape;1681;p95"/>
          <p:cNvSpPr/>
          <p:nvPr/>
        </p:nvSpPr>
        <p:spPr>
          <a:xfrm>
            <a:off x="7994125" y="157325"/>
            <a:ext cx="942000" cy="942000"/>
          </a:xfrm>
          <a:prstGeom prst="star12">
            <a:avLst>
              <a:gd name="adj" fmla="val 37500"/>
            </a:avLst>
          </a:prstGeom>
          <a:solidFill>
            <a:srgbClr val="00FF00"/>
          </a:solidFill>
          <a:ln w="9525" cap="flat" cmpd="sng">
            <a:solidFill>
              <a:srgbClr val="7623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XL</a:t>
            </a:r>
            <a:endParaRPr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800"/>
                                        <p:tgtEl>
                                          <p:spTgt spid="1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/>
                                        <p:tgtEl>
                                          <p:spTgt spid="1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800"/>
                                        <p:tgtEl>
                                          <p:spTgt spid="1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800"/>
                                        <p:tgtEl>
                                          <p:spTgt spid="1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00"/>
                                        <p:tgtEl>
                                          <p:spTgt spid="1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800"/>
                                        <p:tgtEl>
                                          <p:spTgt spid="1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800"/>
                                        <p:tgtEl>
                                          <p:spTgt spid="1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600"/>
                            </p:stCondLst>
                            <p:childTnLst>
                              <p:par>
                                <p:cTn id="31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800"/>
                                        <p:tgtEl>
                                          <p:spTgt spid="16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p127"/>
          <p:cNvSpPr txBox="1">
            <a:spLocks noGrp="1"/>
          </p:cNvSpPr>
          <p:nvPr>
            <p:ph type="title"/>
          </p:nvPr>
        </p:nvSpPr>
        <p:spPr>
          <a:xfrm>
            <a:off x="1632750" y="938325"/>
            <a:ext cx="58785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2886" name="Google Shape;2886;p127"/>
          <p:cNvSpPr txBox="1">
            <a:spLocks noGrp="1"/>
          </p:cNvSpPr>
          <p:nvPr>
            <p:ph type="body" idx="1"/>
          </p:nvPr>
        </p:nvSpPr>
        <p:spPr>
          <a:xfrm>
            <a:off x="2311200" y="1854050"/>
            <a:ext cx="4521600" cy="223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27000" indent="0">
              <a:buNone/>
            </a:pPr>
            <a:r>
              <a:rPr lang="en-US" sz="2000" dirty="0"/>
              <a:t>Go Flights integrates Java code with user-friendly design to offer secure flight booking and efficient reservation management. With a focus on safety and enjoyment, we aim to redefine the travel experience for every user.</a:t>
            </a:r>
          </a:p>
          <a:p>
            <a:br>
              <a:rPr lang="en-US" sz="2000" dirty="0"/>
            </a:br>
            <a:endParaRPr lang="en-US" sz="2000" dirty="0"/>
          </a:p>
        </p:txBody>
      </p:sp>
      <p:grpSp>
        <p:nvGrpSpPr>
          <p:cNvPr id="2887" name="Google Shape;2887;p127"/>
          <p:cNvGrpSpPr/>
          <p:nvPr/>
        </p:nvGrpSpPr>
        <p:grpSpPr>
          <a:xfrm>
            <a:off x="3370926" y="3086880"/>
            <a:ext cx="5221776" cy="2137929"/>
            <a:chOff x="3141850" y="3086875"/>
            <a:chExt cx="5463252" cy="2236795"/>
          </a:xfrm>
        </p:grpSpPr>
        <p:sp>
          <p:nvSpPr>
            <p:cNvPr id="2888" name="Google Shape;2888;p127"/>
            <p:cNvSpPr/>
            <p:nvPr/>
          </p:nvSpPr>
          <p:spPr>
            <a:xfrm>
              <a:off x="5580437" y="4820647"/>
              <a:ext cx="448263" cy="196032"/>
            </a:xfrm>
            <a:custGeom>
              <a:avLst/>
              <a:gdLst/>
              <a:ahLst/>
              <a:cxnLst/>
              <a:rect l="l" t="t" r="r" b="b"/>
              <a:pathLst>
                <a:path w="4052" h="1772" extrusionOk="0">
                  <a:moveTo>
                    <a:pt x="3350" y="0"/>
                  </a:moveTo>
                  <a:cubicBezTo>
                    <a:pt x="3350" y="0"/>
                    <a:pt x="218" y="436"/>
                    <a:pt x="1" y="610"/>
                  </a:cubicBezTo>
                  <a:lnTo>
                    <a:pt x="1236" y="1771"/>
                  </a:lnTo>
                  <a:lnTo>
                    <a:pt x="4052" y="436"/>
                  </a:lnTo>
                  <a:lnTo>
                    <a:pt x="33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27"/>
            <p:cNvSpPr/>
            <p:nvPr/>
          </p:nvSpPr>
          <p:spPr>
            <a:xfrm>
              <a:off x="5681219" y="4841002"/>
              <a:ext cx="663654" cy="482668"/>
            </a:xfrm>
            <a:custGeom>
              <a:avLst/>
              <a:gdLst/>
              <a:ahLst/>
              <a:cxnLst/>
              <a:rect l="l" t="t" r="r" b="b"/>
              <a:pathLst>
                <a:path w="5999" h="4363" extrusionOk="0">
                  <a:moveTo>
                    <a:pt x="3051" y="1"/>
                  </a:moveTo>
                  <a:cubicBezTo>
                    <a:pt x="2357" y="1"/>
                    <a:pt x="1170" y="334"/>
                    <a:pt x="919" y="534"/>
                  </a:cubicBezTo>
                  <a:cubicBezTo>
                    <a:pt x="752" y="669"/>
                    <a:pt x="151" y="996"/>
                    <a:pt x="42" y="1748"/>
                  </a:cubicBezTo>
                  <a:cubicBezTo>
                    <a:pt x="0" y="2088"/>
                    <a:pt x="175" y="2816"/>
                    <a:pt x="393" y="3075"/>
                  </a:cubicBezTo>
                  <a:cubicBezTo>
                    <a:pt x="600" y="3321"/>
                    <a:pt x="1766" y="4363"/>
                    <a:pt x="3068" y="4363"/>
                  </a:cubicBezTo>
                  <a:cubicBezTo>
                    <a:pt x="3134" y="4363"/>
                    <a:pt x="3200" y="4360"/>
                    <a:pt x="3267" y="4355"/>
                  </a:cubicBezTo>
                  <a:cubicBezTo>
                    <a:pt x="3702" y="4312"/>
                    <a:pt x="4111" y="4212"/>
                    <a:pt x="4386" y="4112"/>
                  </a:cubicBezTo>
                  <a:cubicBezTo>
                    <a:pt x="4663" y="4012"/>
                    <a:pt x="5998" y="3252"/>
                    <a:pt x="5607" y="1748"/>
                  </a:cubicBezTo>
                  <a:cubicBezTo>
                    <a:pt x="5180" y="101"/>
                    <a:pt x="3726" y="1"/>
                    <a:pt x="30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27"/>
            <p:cNvSpPr/>
            <p:nvPr/>
          </p:nvSpPr>
          <p:spPr>
            <a:xfrm>
              <a:off x="5898383" y="4860362"/>
              <a:ext cx="446493" cy="457777"/>
            </a:xfrm>
            <a:custGeom>
              <a:avLst/>
              <a:gdLst/>
              <a:ahLst/>
              <a:cxnLst/>
              <a:rect l="l" t="t" r="r" b="b"/>
              <a:pathLst>
                <a:path w="4036" h="4138" extrusionOk="0">
                  <a:moveTo>
                    <a:pt x="1914" y="0"/>
                  </a:moveTo>
                  <a:cubicBezTo>
                    <a:pt x="861" y="0"/>
                    <a:pt x="1" y="929"/>
                    <a:pt x="1" y="2082"/>
                  </a:cubicBezTo>
                  <a:cubicBezTo>
                    <a:pt x="1" y="3117"/>
                    <a:pt x="703" y="3979"/>
                    <a:pt x="1621" y="4137"/>
                  </a:cubicBezTo>
                  <a:cubicBezTo>
                    <a:pt x="1930" y="4087"/>
                    <a:pt x="2215" y="4011"/>
                    <a:pt x="2423" y="3937"/>
                  </a:cubicBezTo>
                  <a:cubicBezTo>
                    <a:pt x="2700" y="3837"/>
                    <a:pt x="4035" y="3077"/>
                    <a:pt x="3644" y="1573"/>
                  </a:cubicBezTo>
                  <a:cubicBezTo>
                    <a:pt x="3434" y="760"/>
                    <a:pt x="2975" y="327"/>
                    <a:pt x="2481" y="93"/>
                  </a:cubicBezTo>
                  <a:cubicBezTo>
                    <a:pt x="2307" y="34"/>
                    <a:pt x="2114" y="0"/>
                    <a:pt x="19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27"/>
            <p:cNvSpPr/>
            <p:nvPr/>
          </p:nvSpPr>
          <p:spPr>
            <a:xfrm>
              <a:off x="5781891" y="4845759"/>
              <a:ext cx="180323" cy="463972"/>
            </a:xfrm>
            <a:custGeom>
              <a:avLst/>
              <a:gdLst/>
              <a:ahLst/>
              <a:cxnLst/>
              <a:rect l="l" t="t" r="r" b="b"/>
              <a:pathLst>
                <a:path w="1630" h="4194" extrusionOk="0">
                  <a:moveTo>
                    <a:pt x="1629" y="0"/>
                  </a:moveTo>
                  <a:cubicBezTo>
                    <a:pt x="1405" y="32"/>
                    <a:pt x="1162" y="82"/>
                    <a:pt x="945" y="140"/>
                  </a:cubicBezTo>
                  <a:cubicBezTo>
                    <a:pt x="368" y="602"/>
                    <a:pt x="1" y="1336"/>
                    <a:pt x="1" y="2164"/>
                  </a:cubicBezTo>
                  <a:cubicBezTo>
                    <a:pt x="1" y="2840"/>
                    <a:pt x="251" y="3449"/>
                    <a:pt x="653" y="3900"/>
                  </a:cubicBezTo>
                  <a:cubicBezTo>
                    <a:pt x="869" y="4019"/>
                    <a:pt x="1104" y="4119"/>
                    <a:pt x="1354" y="4193"/>
                  </a:cubicBezTo>
                  <a:cubicBezTo>
                    <a:pt x="687" y="3810"/>
                    <a:pt x="225" y="3048"/>
                    <a:pt x="225" y="2164"/>
                  </a:cubicBezTo>
                  <a:cubicBezTo>
                    <a:pt x="225" y="1161"/>
                    <a:pt x="811" y="317"/>
                    <a:pt x="16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27"/>
            <p:cNvSpPr/>
            <p:nvPr/>
          </p:nvSpPr>
          <p:spPr>
            <a:xfrm>
              <a:off x="7386559" y="3087096"/>
              <a:ext cx="717641" cy="864665"/>
            </a:xfrm>
            <a:custGeom>
              <a:avLst/>
              <a:gdLst/>
              <a:ahLst/>
              <a:cxnLst/>
              <a:rect l="l" t="t" r="r" b="b"/>
              <a:pathLst>
                <a:path w="6487" h="7816" extrusionOk="0">
                  <a:moveTo>
                    <a:pt x="5598" y="0"/>
                  </a:moveTo>
                  <a:cubicBezTo>
                    <a:pt x="5514" y="0"/>
                    <a:pt x="5426" y="18"/>
                    <a:pt x="5449" y="95"/>
                  </a:cubicBezTo>
                  <a:cubicBezTo>
                    <a:pt x="5492" y="229"/>
                    <a:pt x="5658" y="556"/>
                    <a:pt x="5584" y="857"/>
                  </a:cubicBezTo>
                  <a:cubicBezTo>
                    <a:pt x="5508" y="1157"/>
                    <a:pt x="5183" y="1867"/>
                    <a:pt x="4346" y="3044"/>
                  </a:cubicBezTo>
                  <a:cubicBezTo>
                    <a:pt x="3518" y="4224"/>
                    <a:pt x="1" y="7815"/>
                    <a:pt x="1" y="7815"/>
                  </a:cubicBezTo>
                  <a:lnTo>
                    <a:pt x="2858" y="7506"/>
                  </a:lnTo>
                  <a:cubicBezTo>
                    <a:pt x="2858" y="7506"/>
                    <a:pt x="4832" y="4657"/>
                    <a:pt x="5658" y="2812"/>
                  </a:cubicBezTo>
                  <a:cubicBezTo>
                    <a:pt x="6486" y="965"/>
                    <a:pt x="6336" y="664"/>
                    <a:pt x="6143" y="387"/>
                  </a:cubicBezTo>
                  <a:cubicBezTo>
                    <a:pt x="5943" y="121"/>
                    <a:pt x="5734" y="12"/>
                    <a:pt x="5734" y="12"/>
                  </a:cubicBezTo>
                  <a:cubicBezTo>
                    <a:pt x="5734" y="12"/>
                    <a:pt x="5667" y="0"/>
                    <a:pt x="55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27"/>
            <p:cNvSpPr/>
            <p:nvPr/>
          </p:nvSpPr>
          <p:spPr>
            <a:xfrm>
              <a:off x="7386559" y="3086875"/>
              <a:ext cx="717641" cy="864886"/>
            </a:xfrm>
            <a:custGeom>
              <a:avLst/>
              <a:gdLst/>
              <a:ahLst/>
              <a:cxnLst/>
              <a:rect l="l" t="t" r="r" b="b"/>
              <a:pathLst>
                <a:path w="6487" h="7818" extrusionOk="0">
                  <a:moveTo>
                    <a:pt x="5589" y="1"/>
                  </a:moveTo>
                  <a:cubicBezTo>
                    <a:pt x="5523" y="1"/>
                    <a:pt x="5457" y="12"/>
                    <a:pt x="5449" y="56"/>
                  </a:cubicBezTo>
                  <a:cubicBezTo>
                    <a:pt x="5524" y="115"/>
                    <a:pt x="5666" y="215"/>
                    <a:pt x="5792" y="389"/>
                  </a:cubicBezTo>
                  <a:cubicBezTo>
                    <a:pt x="5993" y="666"/>
                    <a:pt x="6135" y="967"/>
                    <a:pt x="5307" y="2814"/>
                  </a:cubicBezTo>
                  <a:cubicBezTo>
                    <a:pt x="4489" y="4659"/>
                    <a:pt x="2516" y="7508"/>
                    <a:pt x="2516" y="7508"/>
                  </a:cubicBezTo>
                  <a:lnTo>
                    <a:pt x="43" y="7777"/>
                  </a:lnTo>
                  <a:lnTo>
                    <a:pt x="1" y="7817"/>
                  </a:lnTo>
                  <a:lnTo>
                    <a:pt x="1" y="7817"/>
                  </a:lnTo>
                  <a:lnTo>
                    <a:pt x="2858" y="7508"/>
                  </a:lnTo>
                  <a:cubicBezTo>
                    <a:pt x="2858" y="7508"/>
                    <a:pt x="4832" y="4659"/>
                    <a:pt x="5658" y="2814"/>
                  </a:cubicBezTo>
                  <a:cubicBezTo>
                    <a:pt x="6486" y="967"/>
                    <a:pt x="6336" y="666"/>
                    <a:pt x="6143" y="389"/>
                  </a:cubicBezTo>
                  <a:cubicBezTo>
                    <a:pt x="5943" y="123"/>
                    <a:pt x="5734" y="14"/>
                    <a:pt x="5734" y="14"/>
                  </a:cubicBezTo>
                  <a:cubicBezTo>
                    <a:pt x="5734" y="14"/>
                    <a:pt x="5661" y="1"/>
                    <a:pt x="55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27"/>
            <p:cNvSpPr/>
            <p:nvPr/>
          </p:nvSpPr>
          <p:spPr>
            <a:xfrm>
              <a:off x="5489721" y="3892362"/>
              <a:ext cx="3115381" cy="904712"/>
            </a:xfrm>
            <a:custGeom>
              <a:avLst/>
              <a:gdLst/>
              <a:ahLst/>
              <a:cxnLst/>
              <a:rect l="l" t="t" r="r" b="b"/>
              <a:pathLst>
                <a:path w="28161" h="8178" extrusionOk="0">
                  <a:moveTo>
                    <a:pt x="20367" y="1"/>
                  </a:moveTo>
                  <a:cubicBezTo>
                    <a:pt x="19623" y="1"/>
                    <a:pt x="19089" y="102"/>
                    <a:pt x="18450" y="161"/>
                  </a:cubicBezTo>
                  <a:cubicBezTo>
                    <a:pt x="17540" y="246"/>
                    <a:pt x="9603" y="1715"/>
                    <a:pt x="5558" y="2502"/>
                  </a:cubicBezTo>
                  <a:cubicBezTo>
                    <a:pt x="5842" y="2259"/>
                    <a:pt x="6318" y="1850"/>
                    <a:pt x="6310" y="1824"/>
                  </a:cubicBezTo>
                  <a:cubicBezTo>
                    <a:pt x="6307" y="1812"/>
                    <a:pt x="6283" y="1808"/>
                    <a:pt x="6249" y="1808"/>
                  </a:cubicBezTo>
                  <a:cubicBezTo>
                    <a:pt x="6158" y="1808"/>
                    <a:pt x="5995" y="1839"/>
                    <a:pt x="5959" y="1858"/>
                  </a:cubicBezTo>
                  <a:cubicBezTo>
                    <a:pt x="5909" y="1874"/>
                    <a:pt x="5122" y="2451"/>
                    <a:pt x="4864" y="2634"/>
                  </a:cubicBezTo>
                  <a:cubicBezTo>
                    <a:pt x="4080" y="2792"/>
                    <a:pt x="3518" y="2903"/>
                    <a:pt x="3310" y="2961"/>
                  </a:cubicBezTo>
                  <a:cubicBezTo>
                    <a:pt x="2074" y="3254"/>
                    <a:pt x="1" y="4365"/>
                    <a:pt x="259" y="5133"/>
                  </a:cubicBezTo>
                  <a:cubicBezTo>
                    <a:pt x="508" y="5895"/>
                    <a:pt x="3837" y="8133"/>
                    <a:pt x="7236" y="8133"/>
                  </a:cubicBezTo>
                  <a:cubicBezTo>
                    <a:pt x="7261" y="8133"/>
                    <a:pt x="7287" y="8133"/>
                    <a:pt x="7312" y="8133"/>
                  </a:cubicBezTo>
                  <a:cubicBezTo>
                    <a:pt x="7669" y="8128"/>
                    <a:pt x="8003" y="8126"/>
                    <a:pt x="8317" y="8126"/>
                  </a:cubicBezTo>
                  <a:cubicBezTo>
                    <a:pt x="9975" y="8126"/>
                    <a:pt x="11065" y="8178"/>
                    <a:pt x="11805" y="8178"/>
                  </a:cubicBezTo>
                  <a:cubicBezTo>
                    <a:pt x="12272" y="8178"/>
                    <a:pt x="12600" y="8157"/>
                    <a:pt x="12843" y="8091"/>
                  </a:cubicBezTo>
                  <a:cubicBezTo>
                    <a:pt x="13545" y="7890"/>
                    <a:pt x="14474" y="7497"/>
                    <a:pt x="15009" y="7497"/>
                  </a:cubicBezTo>
                  <a:cubicBezTo>
                    <a:pt x="15042" y="7497"/>
                    <a:pt x="15096" y="7497"/>
                    <a:pt x="15168" y="7497"/>
                  </a:cubicBezTo>
                  <a:cubicBezTo>
                    <a:pt x="16267" y="7497"/>
                    <a:pt x="21642" y="7481"/>
                    <a:pt x="23933" y="6964"/>
                  </a:cubicBezTo>
                  <a:cubicBezTo>
                    <a:pt x="26372" y="6402"/>
                    <a:pt x="27432" y="5768"/>
                    <a:pt x="27876" y="5024"/>
                  </a:cubicBezTo>
                  <a:cubicBezTo>
                    <a:pt x="28160" y="4539"/>
                    <a:pt x="27643" y="3829"/>
                    <a:pt x="27643" y="3829"/>
                  </a:cubicBezTo>
                  <a:cubicBezTo>
                    <a:pt x="27643" y="3829"/>
                    <a:pt x="25277" y="797"/>
                    <a:pt x="22854" y="296"/>
                  </a:cubicBezTo>
                  <a:cubicBezTo>
                    <a:pt x="21756" y="71"/>
                    <a:pt x="20988" y="1"/>
                    <a:pt x="203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27"/>
            <p:cNvSpPr/>
            <p:nvPr/>
          </p:nvSpPr>
          <p:spPr>
            <a:xfrm>
              <a:off x="5947392" y="4913132"/>
              <a:ext cx="325355" cy="354229"/>
            </a:xfrm>
            <a:custGeom>
              <a:avLst/>
              <a:gdLst/>
              <a:ahLst/>
              <a:cxnLst/>
              <a:rect l="l" t="t" r="r" b="b"/>
              <a:pathLst>
                <a:path w="2941" h="3202" extrusionOk="0">
                  <a:moveTo>
                    <a:pt x="1471" y="1"/>
                  </a:moveTo>
                  <a:cubicBezTo>
                    <a:pt x="661" y="1"/>
                    <a:pt x="1" y="719"/>
                    <a:pt x="1" y="1605"/>
                  </a:cubicBezTo>
                  <a:cubicBezTo>
                    <a:pt x="1" y="2481"/>
                    <a:pt x="661" y="3201"/>
                    <a:pt x="1471" y="3201"/>
                  </a:cubicBezTo>
                  <a:cubicBezTo>
                    <a:pt x="2281" y="3201"/>
                    <a:pt x="2941" y="2481"/>
                    <a:pt x="2941" y="1605"/>
                  </a:cubicBezTo>
                  <a:cubicBezTo>
                    <a:pt x="2941" y="719"/>
                    <a:pt x="2281" y="1"/>
                    <a:pt x="14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27"/>
            <p:cNvSpPr/>
            <p:nvPr/>
          </p:nvSpPr>
          <p:spPr>
            <a:xfrm>
              <a:off x="5997396" y="5018561"/>
              <a:ext cx="119146" cy="123903"/>
            </a:xfrm>
            <a:custGeom>
              <a:avLst/>
              <a:gdLst/>
              <a:ahLst/>
              <a:cxnLst/>
              <a:rect l="l" t="t" r="r" b="b"/>
              <a:pathLst>
                <a:path w="1077" h="1120" extrusionOk="0">
                  <a:moveTo>
                    <a:pt x="533" y="0"/>
                  </a:moveTo>
                  <a:cubicBezTo>
                    <a:pt x="233" y="0"/>
                    <a:pt x="0" y="251"/>
                    <a:pt x="0" y="560"/>
                  </a:cubicBezTo>
                  <a:cubicBezTo>
                    <a:pt x="0" y="869"/>
                    <a:pt x="233" y="1119"/>
                    <a:pt x="533" y="1119"/>
                  </a:cubicBezTo>
                  <a:cubicBezTo>
                    <a:pt x="834" y="1119"/>
                    <a:pt x="1077" y="869"/>
                    <a:pt x="1077" y="560"/>
                  </a:cubicBezTo>
                  <a:cubicBezTo>
                    <a:pt x="1077" y="251"/>
                    <a:pt x="834" y="0"/>
                    <a:pt x="5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27"/>
            <p:cNvSpPr/>
            <p:nvPr/>
          </p:nvSpPr>
          <p:spPr>
            <a:xfrm>
              <a:off x="7499511" y="4176346"/>
              <a:ext cx="172911" cy="308983"/>
            </a:xfrm>
            <a:custGeom>
              <a:avLst/>
              <a:gdLst/>
              <a:ahLst/>
              <a:cxnLst/>
              <a:rect l="l" t="t" r="r" b="b"/>
              <a:pathLst>
                <a:path w="1563" h="2793" extrusionOk="0">
                  <a:moveTo>
                    <a:pt x="960" y="74"/>
                  </a:moveTo>
                  <a:cubicBezTo>
                    <a:pt x="993" y="74"/>
                    <a:pt x="1067" y="79"/>
                    <a:pt x="1112" y="117"/>
                  </a:cubicBezTo>
                  <a:cubicBezTo>
                    <a:pt x="1136" y="143"/>
                    <a:pt x="1144" y="175"/>
                    <a:pt x="1136" y="217"/>
                  </a:cubicBezTo>
                  <a:cubicBezTo>
                    <a:pt x="1136" y="259"/>
                    <a:pt x="1128" y="310"/>
                    <a:pt x="1128" y="368"/>
                  </a:cubicBezTo>
                  <a:cubicBezTo>
                    <a:pt x="1093" y="703"/>
                    <a:pt x="1043" y="1270"/>
                    <a:pt x="1162" y="1739"/>
                  </a:cubicBezTo>
                  <a:cubicBezTo>
                    <a:pt x="1270" y="2173"/>
                    <a:pt x="1404" y="2524"/>
                    <a:pt x="1454" y="2650"/>
                  </a:cubicBezTo>
                  <a:lnTo>
                    <a:pt x="468" y="2716"/>
                  </a:lnTo>
                  <a:cubicBezTo>
                    <a:pt x="418" y="2600"/>
                    <a:pt x="209" y="2090"/>
                    <a:pt x="151" y="1563"/>
                  </a:cubicBezTo>
                  <a:cubicBezTo>
                    <a:pt x="75" y="953"/>
                    <a:pt x="83" y="402"/>
                    <a:pt x="133" y="286"/>
                  </a:cubicBezTo>
                  <a:cubicBezTo>
                    <a:pt x="183" y="167"/>
                    <a:pt x="241" y="135"/>
                    <a:pt x="309" y="125"/>
                  </a:cubicBezTo>
                  <a:lnTo>
                    <a:pt x="943" y="75"/>
                  </a:lnTo>
                  <a:cubicBezTo>
                    <a:pt x="943" y="75"/>
                    <a:pt x="950" y="74"/>
                    <a:pt x="960" y="74"/>
                  </a:cubicBezTo>
                  <a:close/>
                  <a:moveTo>
                    <a:pt x="955" y="1"/>
                  </a:moveTo>
                  <a:cubicBezTo>
                    <a:pt x="948" y="1"/>
                    <a:pt x="943" y="1"/>
                    <a:pt x="943" y="1"/>
                  </a:cubicBezTo>
                  <a:lnTo>
                    <a:pt x="301" y="51"/>
                  </a:lnTo>
                  <a:lnTo>
                    <a:pt x="291" y="51"/>
                  </a:lnTo>
                  <a:cubicBezTo>
                    <a:pt x="183" y="75"/>
                    <a:pt x="109" y="143"/>
                    <a:pt x="59" y="259"/>
                  </a:cubicBezTo>
                  <a:cubicBezTo>
                    <a:pt x="1" y="402"/>
                    <a:pt x="9" y="1003"/>
                    <a:pt x="75" y="1579"/>
                  </a:cubicBezTo>
                  <a:cubicBezTo>
                    <a:pt x="151" y="2173"/>
                    <a:pt x="410" y="2766"/>
                    <a:pt x="410" y="2766"/>
                  </a:cubicBezTo>
                  <a:lnTo>
                    <a:pt x="418" y="2792"/>
                  </a:lnTo>
                  <a:lnTo>
                    <a:pt x="1563" y="2716"/>
                  </a:lnTo>
                  <a:lnTo>
                    <a:pt x="1537" y="2666"/>
                  </a:lnTo>
                  <a:cubicBezTo>
                    <a:pt x="1537" y="2666"/>
                    <a:pt x="1362" y="2265"/>
                    <a:pt x="1236" y="1721"/>
                  </a:cubicBezTo>
                  <a:cubicBezTo>
                    <a:pt x="1120" y="1262"/>
                    <a:pt x="1170" y="711"/>
                    <a:pt x="1204" y="376"/>
                  </a:cubicBezTo>
                  <a:cubicBezTo>
                    <a:pt x="1204" y="318"/>
                    <a:pt x="1212" y="259"/>
                    <a:pt x="1212" y="217"/>
                  </a:cubicBezTo>
                  <a:cubicBezTo>
                    <a:pt x="1220" y="159"/>
                    <a:pt x="1204" y="109"/>
                    <a:pt x="1162" y="67"/>
                  </a:cubicBezTo>
                  <a:cubicBezTo>
                    <a:pt x="1099" y="6"/>
                    <a:pt x="992" y="1"/>
                    <a:pt x="9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27"/>
            <p:cNvSpPr/>
            <p:nvPr/>
          </p:nvSpPr>
          <p:spPr>
            <a:xfrm>
              <a:off x="6846802" y="4272039"/>
              <a:ext cx="126779" cy="250129"/>
            </a:xfrm>
            <a:custGeom>
              <a:avLst/>
              <a:gdLst/>
              <a:ahLst/>
              <a:cxnLst/>
              <a:rect l="l" t="t" r="r" b="b"/>
              <a:pathLst>
                <a:path w="1146" h="2261" extrusionOk="0">
                  <a:moveTo>
                    <a:pt x="499" y="73"/>
                  </a:moveTo>
                  <a:cubicBezTo>
                    <a:pt x="561" y="73"/>
                    <a:pt x="610" y="77"/>
                    <a:pt x="626" y="88"/>
                  </a:cubicBezTo>
                  <a:cubicBezTo>
                    <a:pt x="644" y="122"/>
                    <a:pt x="644" y="313"/>
                    <a:pt x="644" y="523"/>
                  </a:cubicBezTo>
                  <a:cubicBezTo>
                    <a:pt x="644" y="674"/>
                    <a:pt x="652" y="856"/>
                    <a:pt x="652" y="1057"/>
                  </a:cubicBezTo>
                  <a:cubicBezTo>
                    <a:pt x="668" y="1500"/>
                    <a:pt x="927" y="1993"/>
                    <a:pt x="1019" y="2152"/>
                  </a:cubicBezTo>
                  <a:lnTo>
                    <a:pt x="476" y="2178"/>
                  </a:lnTo>
                  <a:cubicBezTo>
                    <a:pt x="418" y="2078"/>
                    <a:pt x="143" y="1566"/>
                    <a:pt x="109" y="1284"/>
                  </a:cubicBezTo>
                  <a:cubicBezTo>
                    <a:pt x="75" y="957"/>
                    <a:pt x="117" y="205"/>
                    <a:pt x="143" y="122"/>
                  </a:cubicBezTo>
                  <a:cubicBezTo>
                    <a:pt x="183" y="94"/>
                    <a:pt x="368" y="73"/>
                    <a:pt x="499" y="73"/>
                  </a:cubicBezTo>
                  <a:close/>
                  <a:moveTo>
                    <a:pt x="491" y="1"/>
                  </a:moveTo>
                  <a:cubicBezTo>
                    <a:pt x="465" y="1"/>
                    <a:pt x="436" y="2"/>
                    <a:pt x="402" y="4"/>
                  </a:cubicBezTo>
                  <a:cubicBezTo>
                    <a:pt x="293" y="12"/>
                    <a:pt x="101" y="30"/>
                    <a:pt x="75" y="88"/>
                  </a:cubicBezTo>
                  <a:cubicBezTo>
                    <a:pt x="43" y="173"/>
                    <a:pt x="1" y="983"/>
                    <a:pt x="35" y="1292"/>
                  </a:cubicBezTo>
                  <a:cubicBezTo>
                    <a:pt x="75" y="1616"/>
                    <a:pt x="410" y="2210"/>
                    <a:pt x="426" y="2236"/>
                  </a:cubicBezTo>
                  <a:lnTo>
                    <a:pt x="436" y="2260"/>
                  </a:lnTo>
                  <a:lnTo>
                    <a:pt x="1146" y="2218"/>
                  </a:lnTo>
                  <a:lnTo>
                    <a:pt x="1120" y="2160"/>
                  </a:lnTo>
                  <a:cubicBezTo>
                    <a:pt x="1112" y="2160"/>
                    <a:pt x="745" y="1566"/>
                    <a:pt x="727" y="1057"/>
                  </a:cubicBezTo>
                  <a:cubicBezTo>
                    <a:pt x="719" y="856"/>
                    <a:pt x="719" y="674"/>
                    <a:pt x="719" y="523"/>
                  </a:cubicBezTo>
                  <a:cubicBezTo>
                    <a:pt x="719" y="231"/>
                    <a:pt x="719" y="96"/>
                    <a:pt x="687" y="54"/>
                  </a:cubicBezTo>
                  <a:cubicBezTo>
                    <a:pt x="678" y="40"/>
                    <a:pt x="659" y="1"/>
                    <a:pt x="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27"/>
            <p:cNvSpPr/>
            <p:nvPr/>
          </p:nvSpPr>
          <p:spPr>
            <a:xfrm>
              <a:off x="7366425" y="4307551"/>
              <a:ext cx="28653" cy="64828"/>
            </a:xfrm>
            <a:custGeom>
              <a:avLst/>
              <a:gdLst/>
              <a:ahLst/>
              <a:cxnLst/>
              <a:rect l="l" t="t" r="r" b="b"/>
              <a:pathLst>
                <a:path w="259" h="586" extrusionOk="0">
                  <a:moveTo>
                    <a:pt x="153" y="0"/>
                  </a:moveTo>
                  <a:cubicBezTo>
                    <a:pt x="149" y="0"/>
                    <a:pt x="145" y="1"/>
                    <a:pt x="141" y="2"/>
                  </a:cubicBezTo>
                  <a:lnTo>
                    <a:pt x="83" y="2"/>
                  </a:lnTo>
                  <a:cubicBezTo>
                    <a:pt x="32" y="10"/>
                    <a:pt x="0" y="42"/>
                    <a:pt x="0" y="92"/>
                  </a:cubicBezTo>
                  <a:lnTo>
                    <a:pt x="24" y="503"/>
                  </a:lnTo>
                  <a:cubicBezTo>
                    <a:pt x="32" y="553"/>
                    <a:pt x="66" y="586"/>
                    <a:pt x="117" y="586"/>
                  </a:cubicBezTo>
                  <a:lnTo>
                    <a:pt x="175" y="577"/>
                  </a:lnTo>
                  <a:cubicBezTo>
                    <a:pt x="225" y="577"/>
                    <a:pt x="259" y="535"/>
                    <a:pt x="259" y="493"/>
                  </a:cubicBezTo>
                  <a:lnTo>
                    <a:pt x="225" y="76"/>
                  </a:lnTo>
                  <a:cubicBezTo>
                    <a:pt x="225" y="38"/>
                    <a:pt x="191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27"/>
            <p:cNvSpPr/>
            <p:nvPr/>
          </p:nvSpPr>
          <p:spPr>
            <a:xfrm>
              <a:off x="7314540" y="4310427"/>
              <a:ext cx="28653" cy="64938"/>
            </a:xfrm>
            <a:custGeom>
              <a:avLst/>
              <a:gdLst/>
              <a:ahLst/>
              <a:cxnLst/>
              <a:rect l="l" t="t" r="r" b="b"/>
              <a:pathLst>
                <a:path w="259" h="587" extrusionOk="0">
                  <a:moveTo>
                    <a:pt x="142" y="0"/>
                  </a:moveTo>
                  <a:lnTo>
                    <a:pt x="76" y="8"/>
                  </a:lnTo>
                  <a:cubicBezTo>
                    <a:pt x="34" y="8"/>
                    <a:pt x="0" y="50"/>
                    <a:pt x="0" y="92"/>
                  </a:cubicBezTo>
                  <a:lnTo>
                    <a:pt x="26" y="509"/>
                  </a:lnTo>
                  <a:cubicBezTo>
                    <a:pt x="33" y="548"/>
                    <a:pt x="63" y="587"/>
                    <a:pt x="106" y="587"/>
                  </a:cubicBezTo>
                  <a:cubicBezTo>
                    <a:pt x="110" y="587"/>
                    <a:pt x="114" y="586"/>
                    <a:pt x="118" y="586"/>
                  </a:cubicBezTo>
                  <a:lnTo>
                    <a:pt x="177" y="586"/>
                  </a:lnTo>
                  <a:cubicBezTo>
                    <a:pt x="227" y="578"/>
                    <a:pt x="259" y="543"/>
                    <a:pt x="259" y="493"/>
                  </a:cubicBezTo>
                  <a:lnTo>
                    <a:pt x="227" y="84"/>
                  </a:lnTo>
                  <a:cubicBezTo>
                    <a:pt x="227" y="34"/>
                    <a:pt x="185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27"/>
            <p:cNvSpPr/>
            <p:nvPr/>
          </p:nvSpPr>
          <p:spPr>
            <a:xfrm>
              <a:off x="7262766" y="4314189"/>
              <a:ext cx="28763" cy="64606"/>
            </a:xfrm>
            <a:custGeom>
              <a:avLst/>
              <a:gdLst/>
              <a:ahLst/>
              <a:cxnLst/>
              <a:rect l="l" t="t" r="r" b="b"/>
              <a:pathLst>
                <a:path w="260" h="584" extrusionOk="0">
                  <a:moveTo>
                    <a:pt x="75" y="0"/>
                  </a:moveTo>
                  <a:cubicBezTo>
                    <a:pt x="35" y="8"/>
                    <a:pt x="1" y="42"/>
                    <a:pt x="1" y="92"/>
                  </a:cubicBezTo>
                  <a:lnTo>
                    <a:pt x="25" y="501"/>
                  </a:lnTo>
                  <a:cubicBezTo>
                    <a:pt x="35" y="552"/>
                    <a:pt x="67" y="584"/>
                    <a:pt x="117" y="584"/>
                  </a:cubicBezTo>
                  <a:lnTo>
                    <a:pt x="175" y="576"/>
                  </a:lnTo>
                  <a:cubicBezTo>
                    <a:pt x="225" y="576"/>
                    <a:pt x="259" y="534"/>
                    <a:pt x="251" y="493"/>
                  </a:cubicBezTo>
                  <a:lnTo>
                    <a:pt x="225" y="74"/>
                  </a:lnTo>
                  <a:cubicBezTo>
                    <a:pt x="225" y="32"/>
                    <a:pt x="185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27"/>
            <p:cNvSpPr/>
            <p:nvPr/>
          </p:nvSpPr>
          <p:spPr>
            <a:xfrm>
              <a:off x="7211102" y="4316844"/>
              <a:ext cx="28763" cy="64938"/>
            </a:xfrm>
            <a:custGeom>
              <a:avLst/>
              <a:gdLst/>
              <a:ahLst/>
              <a:cxnLst/>
              <a:rect l="l" t="t" r="r" b="b"/>
              <a:pathLst>
                <a:path w="260" h="587" extrusionOk="0">
                  <a:moveTo>
                    <a:pt x="141" y="0"/>
                  </a:moveTo>
                  <a:lnTo>
                    <a:pt x="75" y="8"/>
                  </a:lnTo>
                  <a:cubicBezTo>
                    <a:pt x="33" y="8"/>
                    <a:pt x="1" y="50"/>
                    <a:pt x="1" y="92"/>
                  </a:cubicBezTo>
                  <a:lnTo>
                    <a:pt x="25" y="510"/>
                  </a:lnTo>
                  <a:cubicBezTo>
                    <a:pt x="25" y="555"/>
                    <a:pt x="59" y="587"/>
                    <a:pt x="102" y="587"/>
                  </a:cubicBezTo>
                  <a:cubicBezTo>
                    <a:pt x="107" y="587"/>
                    <a:pt x="112" y="587"/>
                    <a:pt x="117" y="586"/>
                  </a:cubicBezTo>
                  <a:lnTo>
                    <a:pt x="175" y="586"/>
                  </a:lnTo>
                  <a:cubicBezTo>
                    <a:pt x="225" y="586"/>
                    <a:pt x="259" y="544"/>
                    <a:pt x="251" y="493"/>
                  </a:cubicBezTo>
                  <a:lnTo>
                    <a:pt x="225" y="84"/>
                  </a:lnTo>
                  <a:cubicBezTo>
                    <a:pt x="225" y="34"/>
                    <a:pt x="183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27"/>
            <p:cNvSpPr/>
            <p:nvPr/>
          </p:nvSpPr>
          <p:spPr>
            <a:xfrm>
              <a:off x="7159218" y="4320605"/>
              <a:ext cx="28653" cy="64828"/>
            </a:xfrm>
            <a:custGeom>
              <a:avLst/>
              <a:gdLst/>
              <a:ahLst/>
              <a:cxnLst/>
              <a:rect l="l" t="t" r="r" b="b"/>
              <a:pathLst>
                <a:path w="259" h="586" extrusionOk="0">
                  <a:moveTo>
                    <a:pt x="76" y="0"/>
                  </a:moveTo>
                  <a:cubicBezTo>
                    <a:pt x="34" y="8"/>
                    <a:pt x="0" y="50"/>
                    <a:pt x="0" y="93"/>
                  </a:cubicBezTo>
                  <a:lnTo>
                    <a:pt x="26" y="510"/>
                  </a:lnTo>
                  <a:cubicBezTo>
                    <a:pt x="26" y="552"/>
                    <a:pt x="68" y="586"/>
                    <a:pt x="119" y="586"/>
                  </a:cubicBezTo>
                  <a:lnTo>
                    <a:pt x="177" y="576"/>
                  </a:lnTo>
                  <a:cubicBezTo>
                    <a:pt x="219" y="576"/>
                    <a:pt x="259" y="536"/>
                    <a:pt x="251" y="494"/>
                  </a:cubicBezTo>
                  <a:lnTo>
                    <a:pt x="227" y="74"/>
                  </a:lnTo>
                  <a:cubicBezTo>
                    <a:pt x="227" y="34"/>
                    <a:pt x="185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27"/>
            <p:cNvSpPr/>
            <p:nvPr/>
          </p:nvSpPr>
          <p:spPr>
            <a:xfrm>
              <a:off x="7106558" y="4324145"/>
              <a:ext cx="29648" cy="64164"/>
            </a:xfrm>
            <a:custGeom>
              <a:avLst/>
              <a:gdLst/>
              <a:ahLst/>
              <a:cxnLst/>
              <a:rect l="l" t="t" r="r" b="b"/>
              <a:pathLst>
                <a:path w="268" h="580" extrusionOk="0">
                  <a:moveTo>
                    <a:pt x="161" y="1"/>
                  </a:moveTo>
                  <a:cubicBezTo>
                    <a:pt x="155" y="1"/>
                    <a:pt x="149" y="1"/>
                    <a:pt x="143" y="2"/>
                  </a:cubicBezTo>
                  <a:lnTo>
                    <a:pt x="83" y="2"/>
                  </a:lnTo>
                  <a:cubicBezTo>
                    <a:pt x="43" y="2"/>
                    <a:pt x="1" y="42"/>
                    <a:pt x="9" y="93"/>
                  </a:cubicBezTo>
                  <a:lnTo>
                    <a:pt x="33" y="504"/>
                  </a:lnTo>
                  <a:cubicBezTo>
                    <a:pt x="33" y="549"/>
                    <a:pt x="67" y="579"/>
                    <a:pt x="104" y="579"/>
                  </a:cubicBezTo>
                  <a:cubicBezTo>
                    <a:pt x="109" y="579"/>
                    <a:pt x="113" y="579"/>
                    <a:pt x="117" y="578"/>
                  </a:cubicBezTo>
                  <a:lnTo>
                    <a:pt x="183" y="578"/>
                  </a:lnTo>
                  <a:cubicBezTo>
                    <a:pt x="226" y="578"/>
                    <a:pt x="268" y="536"/>
                    <a:pt x="260" y="486"/>
                  </a:cubicBezTo>
                  <a:lnTo>
                    <a:pt x="234" y="77"/>
                  </a:lnTo>
                  <a:cubicBezTo>
                    <a:pt x="234" y="32"/>
                    <a:pt x="20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27"/>
            <p:cNvSpPr/>
            <p:nvPr/>
          </p:nvSpPr>
          <p:spPr>
            <a:xfrm>
              <a:off x="7054674" y="4327022"/>
              <a:ext cx="28984" cy="64828"/>
            </a:xfrm>
            <a:custGeom>
              <a:avLst/>
              <a:gdLst/>
              <a:ahLst/>
              <a:cxnLst/>
              <a:rect l="l" t="t" r="r" b="b"/>
              <a:pathLst>
                <a:path w="262" h="586" extrusionOk="0">
                  <a:moveTo>
                    <a:pt x="143" y="0"/>
                  </a:moveTo>
                  <a:lnTo>
                    <a:pt x="85" y="8"/>
                  </a:lnTo>
                  <a:cubicBezTo>
                    <a:pt x="35" y="8"/>
                    <a:pt x="1" y="51"/>
                    <a:pt x="11" y="93"/>
                  </a:cubicBezTo>
                  <a:lnTo>
                    <a:pt x="35" y="510"/>
                  </a:lnTo>
                  <a:cubicBezTo>
                    <a:pt x="35" y="552"/>
                    <a:pt x="77" y="586"/>
                    <a:pt x="119" y="586"/>
                  </a:cubicBezTo>
                  <a:lnTo>
                    <a:pt x="185" y="578"/>
                  </a:lnTo>
                  <a:cubicBezTo>
                    <a:pt x="227" y="578"/>
                    <a:pt x="261" y="536"/>
                    <a:pt x="261" y="494"/>
                  </a:cubicBezTo>
                  <a:lnTo>
                    <a:pt x="235" y="77"/>
                  </a:lnTo>
                  <a:cubicBezTo>
                    <a:pt x="235" y="35"/>
                    <a:pt x="193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27"/>
            <p:cNvSpPr/>
            <p:nvPr/>
          </p:nvSpPr>
          <p:spPr>
            <a:xfrm>
              <a:off x="7003010" y="4330673"/>
              <a:ext cx="28763" cy="64828"/>
            </a:xfrm>
            <a:custGeom>
              <a:avLst/>
              <a:gdLst/>
              <a:ahLst/>
              <a:cxnLst/>
              <a:rect l="l" t="t" r="r" b="b"/>
              <a:pathLst>
                <a:path w="260" h="586" extrusionOk="0">
                  <a:moveTo>
                    <a:pt x="158" y="0"/>
                  </a:moveTo>
                  <a:cubicBezTo>
                    <a:pt x="153" y="0"/>
                    <a:pt x="148" y="1"/>
                    <a:pt x="143" y="2"/>
                  </a:cubicBezTo>
                  <a:lnTo>
                    <a:pt x="85" y="2"/>
                  </a:lnTo>
                  <a:cubicBezTo>
                    <a:pt x="35" y="2"/>
                    <a:pt x="0" y="44"/>
                    <a:pt x="9" y="94"/>
                  </a:cubicBezTo>
                  <a:lnTo>
                    <a:pt x="35" y="503"/>
                  </a:lnTo>
                  <a:cubicBezTo>
                    <a:pt x="35" y="553"/>
                    <a:pt x="77" y="585"/>
                    <a:pt x="117" y="585"/>
                  </a:cubicBezTo>
                  <a:lnTo>
                    <a:pt x="185" y="577"/>
                  </a:lnTo>
                  <a:cubicBezTo>
                    <a:pt x="227" y="577"/>
                    <a:pt x="259" y="535"/>
                    <a:pt x="259" y="485"/>
                  </a:cubicBezTo>
                  <a:lnTo>
                    <a:pt x="235" y="76"/>
                  </a:lnTo>
                  <a:cubicBezTo>
                    <a:pt x="235" y="31"/>
                    <a:pt x="20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27"/>
            <p:cNvSpPr/>
            <p:nvPr/>
          </p:nvSpPr>
          <p:spPr>
            <a:xfrm>
              <a:off x="6787616" y="4353020"/>
              <a:ext cx="27768" cy="62836"/>
            </a:xfrm>
            <a:custGeom>
              <a:avLst/>
              <a:gdLst/>
              <a:ahLst/>
              <a:cxnLst/>
              <a:rect l="l" t="t" r="r" b="b"/>
              <a:pathLst>
                <a:path w="251" h="568" extrusionOk="0">
                  <a:moveTo>
                    <a:pt x="143" y="0"/>
                  </a:moveTo>
                  <a:lnTo>
                    <a:pt x="84" y="8"/>
                  </a:lnTo>
                  <a:cubicBezTo>
                    <a:pt x="34" y="8"/>
                    <a:pt x="0" y="50"/>
                    <a:pt x="8" y="92"/>
                  </a:cubicBezTo>
                  <a:lnTo>
                    <a:pt x="34" y="493"/>
                  </a:lnTo>
                  <a:cubicBezTo>
                    <a:pt x="34" y="533"/>
                    <a:pt x="76" y="568"/>
                    <a:pt x="119" y="568"/>
                  </a:cubicBezTo>
                  <a:lnTo>
                    <a:pt x="177" y="568"/>
                  </a:lnTo>
                  <a:cubicBezTo>
                    <a:pt x="219" y="560"/>
                    <a:pt x="251" y="525"/>
                    <a:pt x="251" y="475"/>
                  </a:cubicBezTo>
                  <a:lnTo>
                    <a:pt x="227" y="74"/>
                  </a:lnTo>
                  <a:cubicBezTo>
                    <a:pt x="219" y="32"/>
                    <a:pt x="185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27"/>
            <p:cNvSpPr/>
            <p:nvPr/>
          </p:nvSpPr>
          <p:spPr>
            <a:xfrm>
              <a:off x="6749670" y="4356560"/>
              <a:ext cx="27768" cy="63058"/>
            </a:xfrm>
            <a:custGeom>
              <a:avLst/>
              <a:gdLst/>
              <a:ahLst/>
              <a:cxnLst/>
              <a:rect l="l" t="t" r="r" b="b"/>
              <a:pathLst>
                <a:path w="251" h="570" extrusionOk="0">
                  <a:moveTo>
                    <a:pt x="143" y="0"/>
                  </a:moveTo>
                  <a:lnTo>
                    <a:pt x="85" y="10"/>
                  </a:lnTo>
                  <a:cubicBezTo>
                    <a:pt x="34" y="10"/>
                    <a:pt x="0" y="50"/>
                    <a:pt x="10" y="92"/>
                  </a:cubicBezTo>
                  <a:lnTo>
                    <a:pt x="34" y="493"/>
                  </a:lnTo>
                  <a:cubicBezTo>
                    <a:pt x="34" y="536"/>
                    <a:pt x="77" y="570"/>
                    <a:pt x="119" y="570"/>
                  </a:cubicBezTo>
                  <a:lnTo>
                    <a:pt x="177" y="562"/>
                  </a:lnTo>
                  <a:cubicBezTo>
                    <a:pt x="219" y="562"/>
                    <a:pt x="251" y="520"/>
                    <a:pt x="251" y="477"/>
                  </a:cubicBezTo>
                  <a:lnTo>
                    <a:pt x="227" y="76"/>
                  </a:lnTo>
                  <a:cubicBezTo>
                    <a:pt x="219" y="34"/>
                    <a:pt x="185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27"/>
            <p:cNvSpPr/>
            <p:nvPr/>
          </p:nvSpPr>
          <p:spPr>
            <a:xfrm>
              <a:off x="6712831" y="4361095"/>
              <a:ext cx="26993" cy="62062"/>
            </a:xfrm>
            <a:custGeom>
              <a:avLst/>
              <a:gdLst/>
              <a:ahLst/>
              <a:cxnLst/>
              <a:rect l="l" t="t" r="r" b="b"/>
              <a:pathLst>
                <a:path w="244" h="561" extrusionOk="0">
                  <a:moveTo>
                    <a:pt x="145" y="0"/>
                  </a:moveTo>
                  <a:cubicBezTo>
                    <a:pt x="141" y="0"/>
                    <a:pt x="137" y="0"/>
                    <a:pt x="133" y="1"/>
                  </a:cubicBezTo>
                  <a:lnTo>
                    <a:pt x="75" y="1"/>
                  </a:lnTo>
                  <a:cubicBezTo>
                    <a:pt x="33" y="1"/>
                    <a:pt x="0" y="43"/>
                    <a:pt x="0" y="85"/>
                  </a:cubicBezTo>
                  <a:lnTo>
                    <a:pt x="24" y="487"/>
                  </a:lnTo>
                  <a:cubicBezTo>
                    <a:pt x="33" y="529"/>
                    <a:pt x="67" y="561"/>
                    <a:pt x="109" y="561"/>
                  </a:cubicBezTo>
                  <a:lnTo>
                    <a:pt x="167" y="553"/>
                  </a:lnTo>
                  <a:cubicBezTo>
                    <a:pt x="209" y="553"/>
                    <a:pt x="243" y="511"/>
                    <a:pt x="243" y="471"/>
                  </a:cubicBezTo>
                  <a:lnTo>
                    <a:pt x="217" y="69"/>
                  </a:lnTo>
                  <a:cubicBezTo>
                    <a:pt x="210" y="31"/>
                    <a:pt x="181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27"/>
            <p:cNvSpPr/>
            <p:nvPr/>
          </p:nvSpPr>
          <p:spPr>
            <a:xfrm>
              <a:off x="6674886" y="4364857"/>
              <a:ext cx="26993" cy="61288"/>
            </a:xfrm>
            <a:custGeom>
              <a:avLst/>
              <a:gdLst/>
              <a:ahLst/>
              <a:cxnLst/>
              <a:rect l="l" t="t" r="r" b="b"/>
              <a:pathLst>
                <a:path w="244" h="554" extrusionOk="0">
                  <a:moveTo>
                    <a:pt x="147" y="0"/>
                  </a:moveTo>
                  <a:cubicBezTo>
                    <a:pt x="143" y="0"/>
                    <a:pt x="139" y="1"/>
                    <a:pt x="135" y="1"/>
                  </a:cubicBezTo>
                  <a:lnTo>
                    <a:pt x="75" y="1"/>
                  </a:lnTo>
                  <a:cubicBezTo>
                    <a:pt x="35" y="1"/>
                    <a:pt x="1" y="43"/>
                    <a:pt x="9" y="86"/>
                  </a:cubicBezTo>
                  <a:lnTo>
                    <a:pt x="35" y="477"/>
                  </a:lnTo>
                  <a:cubicBezTo>
                    <a:pt x="35" y="522"/>
                    <a:pt x="61" y="554"/>
                    <a:pt x="103" y="554"/>
                  </a:cubicBezTo>
                  <a:cubicBezTo>
                    <a:pt x="107" y="554"/>
                    <a:pt x="112" y="554"/>
                    <a:pt x="117" y="553"/>
                  </a:cubicBezTo>
                  <a:lnTo>
                    <a:pt x="167" y="553"/>
                  </a:lnTo>
                  <a:cubicBezTo>
                    <a:pt x="217" y="545"/>
                    <a:pt x="243" y="511"/>
                    <a:pt x="243" y="469"/>
                  </a:cubicBezTo>
                  <a:lnTo>
                    <a:pt x="217" y="76"/>
                  </a:lnTo>
                  <a:cubicBezTo>
                    <a:pt x="217" y="31"/>
                    <a:pt x="183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27"/>
            <p:cNvSpPr/>
            <p:nvPr/>
          </p:nvSpPr>
          <p:spPr>
            <a:xfrm>
              <a:off x="6637825" y="4368508"/>
              <a:ext cx="26993" cy="61288"/>
            </a:xfrm>
            <a:custGeom>
              <a:avLst/>
              <a:gdLst/>
              <a:ahLst/>
              <a:cxnLst/>
              <a:rect l="l" t="t" r="r" b="b"/>
              <a:pathLst>
                <a:path w="244" h="554" extrusionOk="0">
                  <a:moveTo>
                    <a:pt x="149" y="1"/>
                  </a:moveTo>
                  <a:cubicBezTo>
                    <a:pt x="145" y="1"/>
                    <a:pt x="140" y="1"/>
                    <a:pt x="135" y="2"/>
                  </a:cubicBezTo>
                  <a:lnTo>
                    <a:pt x="77" y="2"/>
                  </a:lnTo>
                  <a:cubicBezTo>
                    <a:pt x="35" y="10"/>
                    <a:pt x="1" y="43"/>
                    <a:pt x="9" y="85"/>
                  </a:cubicBezTo>
                  <a:lnTo>
                    <a:pt x="35" y="478"/>
                  </a:lnTo>
                  <a:cubicBezTo>
                    <a:pt x="35" y="520"/>
                    <a:pt x="69" y="554"/>
                    <a:pt x="109" y="554"/>
                  </a:cubicBezTo>
                  <a:lnTo>
                    <a:pt x="169" y="554"/>
                  </a:lnTo>
                  <a:cubicBezTo>
                    <a:pt x="209" y="544"/>
                    <a:pt x="243" y="512"/>
                    <a:pt x="243" y="470"/>
                  </a:cubicBezTo>
                  <a:lnTo>
                    <a:pt x="219" y="77"/>
                  </a:lnTo>
                  <a:cubicBezTo>
                    <a:pt x="210" y="32"/>
                    <a:pt x="184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27"/>
            <p:cNvSpPr/>
            <p:nvPr/>
          </p:nvSpPr>
          <p:spPr>
            <a:xfrm>
              <a:off x="6600986" y="4372269"/>
              <a:ext cx="26772" cy="61066"/>
            </a:xfrm>
            <a:custGeom>
              <a:avLst/>
              <a:gdLst/>
              <a:ahLst/>
              <a:cxnLst/>
              <a:rect l="l" t="t" r="r" b="b"/>
              <a:pathLst>
                <a:path w="242" h="552" extrusionOk="0">
                  <a:moveTo>
                    <a:pt x="75" y="1"/>
                  </a:moveTo>
                  <a:cubicBezTo>
                    <a:pt x="33" y="9"/>
                    <a:pt x="1" y="43"/>
                    <a:pt x="9" y="85"/>
                  </a:cubicBezTo>
                  <a:lnTo>
                    <a:pt x="33" y="478"/>
                  </a:lnTo>
                  <a:cubicBezTo>
                    <a:pt x="33" y="520"/>
                    <a:pt x="67" y="552"/>
                    <a:pt x="109" y="552"/>
                  </a:cubicBezTo>
                  <a:lnTo>
                    <a:pt x="167" y="544"/>
                  </a:lnTo>
                  <a:cubicBezTo>
                    <a:pt x="209" y="544"/>
                    <a:pt x="241" y="510"/>
                    <a:pt x="241" y="460"/>
                  </a:cubicBezTo>
                  <a:lnTo>
                    <a:pt x="217" y="77"/>
                  </a:lnTo>
                  <a:cubicBezTo>
                    <a:pt x="209" y="35"/>
                    <a:pt x="175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27"/>
            <p:cNvSpPr/>
            <p:nvPr/>
          </p:nvSpPr>
          <p:spPr>
            <a:xfrm>
              <a:off x="6564810" y="4376030"/>
              <a:ext cx="26108" cy="61177"/>
            </a:xfrm>
            <a:custGeom>
              <a:avLst/>
              <a:gdLst/>
              <a:ahLst/>
              <a:cxnLst/>
              <a:rect l="l" t="t" r="r" b="b"/>
              <a:pathLst>
                <a:path w="236" h="553" extrusionOk="0">
                  <a:moveTo>
                    <a:pt x="67" y="1"/>
                  </a:moveTo>
                  <a:cubicBezTo>
                    <a:pt x="27" y="9"/>
                    <a:pt x="1" y="43"/>
                    <a:pt x="1" y="85"/>
                  </a:cubicBezTo>
                  <a:lnTo>
                    <a:pt x="27" y="476"/>
                  </a:lnTo>
                  <a:cubicBezTo>
                    <a:pt x="27" y="518"/>
                    <a:pt x="59" y="552"/>
                    <a:pt x="101" y="552"/>
                  </a:cubicBezTo>
                  <a:lnTo>
                    <a:pt x="159" y="544"/>
                  </a:lnTo>
                  <a:cubicBezTo>
                    <a:pt x="201" y="544"/>
                    <a:pt x="235" y="502"/>
                    <a:pt x="235" y="460"/>
                  </a:cubicBezTo>
                  <a:lnTo>
                    <a:pt x="209" y="75"/>
                  </a:lnTo>
                  <a:cubicBezTo>
                    <a:pt x="201" y="35"/>
                    <a:pt x="167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27"/>
            <p:cNvSpPr/>
            <p:nvPr/>
          </p:nvSpPr>
          <p:spPr>
            <a:xfrm>
              <a:off x="6527749" y="4379792"/>
              <a:ext cx="26108" cy="60181"/>
            </a:xfrm>
            <a:custGeom>
              <a:avLst/>
              <a:gdLst/>
              <a:ahLst/>
              <a:cxnLst/>
              <a:rect l="l" t="t" r="r" b="b"/>
              <a:pathLst>
                <a:path w="236" h="544" extrusionOk="0">
                  <a:moveTo>
                    <a:pt x="127" y="1"/>
                  </a:moveTo>
                  <a:lnTo>
                    <a:pt x="77" y="9"/>
                  </a:lnTo>
                  <a:cubicBezTo>
                    <a:pt x="35" y="9"/>
                    <a:pt x="1" y="41"/>
                    <a:pt x="1" y="83"/>
                  </a:cubicBezTo>
                  <a:lnTo>
                    <a:pt x="27" y="476"/>
                  </a:lnTo>
                  <a:cubicBezTo>
                    <a:pt x="34" y="513"/>
                    <a:pt x="61" y="544"/>
                    <a:pt x="97" y="544"/>
                  </a:cubicBezTo>
                  <a:cubicBezTo>
                    <a:pt x="101" y="544"/>
                    <a:pt x="106" y="543"/>
                    <a:pt x="111" y="542"/>
                  </a:cubicBezTo>
                  <a:lnTo>
                    <a:pt x="161" y="542"/>
                  </a:lnTo>
                  <a:cubicBezTo>
                    <a:pt x="201" y="542"/>
                    <a:pt x="236" y="502"/>
                    <a:pt x="236" y="460"/>
                  </a:cubicBezTo>
                  <a:lnTo>
                    <a:pt x="212" y="75"/>
                  </a:lnTo>
                  <a:cubicBezTo>
                    <a:pt x="212" y="33"/>
                    <a:pt x="169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27"/>
            <p:cNvSpPr/>
            <p:nvPr/>
          </p:nvSpPr>
          <p:spPr>
            <a:xfrm>
              <a:off x="6491906" y="4383332"/>
              <a:ext cx="25997" cy="60292"/>
            </a:xfrm>
            <a:custGeom>
              <a:avLst/>
              <a:gdLst/>
              <a:ahLst/>
              <a:cxnLst/>
              <a:rect l="l" t="t" r="r" b="b"/>
              <a:pathLst>
                <a:path w="235" h="545" extrusionOk="0">
                  <a:moveTo>
                    <a:pt x="124" y="1"/>
                  </a:moveTo>
                  <a:lnTo>
                    <a:pt x="66" y="9"/>
                  </a:lnTo>
                  <a:cubicBezTo>
                    <a:pt x="24" y="9"/>
                    <a:pt x="0" y="43"/>
                    <a:pt x="0" y="85"/>
                  </a:cubicBezTo>
                  <a:lnTo>
                    <a:pt x="24" y="470"/>
                  </a:lnTo>
                  <a:cubicBezTo>
                    <a:pt x="24" y="510"/>
                    <a:pt x="66" y="544"/>
                    <a:pt x="100" y="544"/>
                  </a:cubicBezTo>
                  <a:lnTo>
                    <a:pt x="158" y="544"/>
                  </a:lnTo>
                  <a:cubicBezTo>
                    <a:pt x="201" y="536"/>
                    <a:pt x="235" y="502"/>
                    <a:pt x="225" y="460"/>
                  </a:cubicBezTo>
                  <a:lnTo>
                    <a:pt x="201" y="77"/>
                  </a:lnTo>
                  <a:cubicBezTo>
                    <a:pt x="201" y="35"/>
                    <a:pt x="16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27"/>
            <p:cNvSpPr/>
            <p:nvPr/>
          </p:nvSpPr>
          <p:spPr>
            <a:xfrm>
              <a:off x="6455730" y="4387093"/>
              <a:ext cx="25112" cy="60292"/>
            </a:xfrm>
            <a:custGeom>
              <a:avLst/>
              <a:gdLst/>
              <a:ahLst/>
              <a:cxnLst/>
              <a:rect l="l" t="t" r="r" b="b"/>
              <a:pathLst>
                <a:path w="227" h="545" extrusionOk="0">
                  <a:moveTo>
                    <a:pt x="127" y="1"/>
                  </a:moveTo>
                  <a:lnTo>
                    <a:pt x="68" y="9"/>
                  </a:lnTo>
                  <a:cubicBezTo>
                    <a:pt x="26" y="9"/>
                    <a:pt x="0" y="43"/>
                    <a:pt x="0" y="93"/>
                  </a:cubicBezTo>
                  <a:lnTo>
                    <a:pt x="26" y="468"/>
                  </a:lnTo>
                  <a:cubicBezTo>
                    <a:pt x="26" y="510"/>
                    <a:pt x="60" y="544"/>
                    <a:pt x="100" y="544"/>
                  </a:cubicBezTo>
                  <a:lnTo>
                    <a:pt x="161" y="536"/>
                  </a:lnTo>
                  <a:cubicBezTo>
                    <a:pt x="201" y="536"/>
                    <a:pt x="227" y="502"/>
                    <a:pt x="227" y="460"/>
                  </a:cubicBezTo>
                  <a:lnTo>
                    <a:pt x="201" y="75"/>
                  </a:lnTo>
                  <a:cubicBezTo>
                    <a:pt x="201" y="35"/>
                    <a:pt x="169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27"/>
            <p:cNvSpPr/>
            <p:nvPr/>
          </p:nvSpPr>
          <p:spPr>
            <a:xfrm>
              <a:off x="6419776" y="4391629"/>
              <a:ext cx="24891" cy="59296"/>
            </a:xfrm>
            <a:custGeom>
              <a:avLst/>
              <a:gdLst/>
              <a:ahLst/>
              <a:cxnLst/>
              <a:rect l="l" t="t" r="r" b="b"/>
              <a:pathLst>
                <a:path w="225" h="536" extrusionOk="0">
                  <a:moveTo>
                    <a:pt x="138" y="1"/>
                  </a:moveTo>
                  <a:cubicBezTo>
                    <a:pt x="133" y="1"/>
                    <a:pt x="129" y="1"/>
                    <a:pt x="125" y="2"/>
                  </a:cubicBezTo>
                  <a:lnTo>
                    <a:pt x="66" y="2"/>
                  </a:lnTo>
                  <a:cubicBezTo>
                    <a:pt x="34" y="2"/>
                    <a:pt x="0" y="44"/>
                    <a:pt x="0" y="84"/>
                  </a:cubicBezTo>
                  <a:lnTo>
                    <a:pt x="24" y="461"/>
                  </a:lnTo>
                  <a:cubicBezTo>
                    <a:pt x="24" y="503"/>
                    <a:pt x="66" y="535"/>
                    <a:pt x="101" y="535"/>
                  </a:cubicBezTo>
                  <a:lnTo>
                    <a:pt x="159" y="527"/>
                  </a:lnTo>
                  <a:cubicBezTo>
                    <a:pt x="201" y="527"/>
                    <a:pt x="225" y="485"/>
                    <a:pt x="225" y="445"/>
                  </a:cubicBezTo>
                  <a:lnTo>
                    <a:pt x="201" y="68"/>
                  </a:lnTo>
                  <a:cubicBezTo>
                    <a:pt x="201" y="30"/>
                    <a:pt x="17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27"/>
            <p:cNvSpPr/>
            <p:nvPr/>
          </p:nvSpPr>
          <p:spPr>
            <a:xfrm>
              <a:off x="6383600" y="4395169"/>
              <a:ext cx="26108" cy="58743"/>
            </a:xfrm>
            <a:custGeom>
              <a:avLst/>
              <a:gdLst/>
              <a:ahLst/>
              <a:cxnLst/>
              <a:rect l="l" t="t" r="r" b="b"/>
              <a:pathLst>
                <a:path w="236" h="531" extrusionOk="0">
                  <a:moveTo>
                    <a:pt x="139" y="1"/>
                  </a:moveTo>
                  <a:cubicBezTo>
                    <a:pt x="135" y="1"/>
                    <a:pt x="131" y="1"/>
                    <a:pt x="127" y="2"/>
                  </a:cubicBezTo>
                  <a:lnTo>
                    <a:pt x="77" y="2"/>
                  </a:lnTo>
                  <a:cubicBezTo>
                    <a:pt x="35" y="2"/>
                    <a:pt x="0" y="44"/>
                    <a:pt x="10" y="86"/>
                  </a:cubicBezTo>
                  <a:lnTo>
                    <a:pt x="27" y="463"/>
                  </a:lnTo>
                  <a:cubicBezTo>
                    <a:pt x="34" y="499"/>
                    <a:pt x="62" y="531"/>
                    <a:pt x="98" y="531"/>
                  </a:cubicBezTo>
                  <a:cubicBezTo>
                    <a:pt x="102" y="531"/>
                    <a:pt x="107" y="530"/>
                    <a:pt x="111" y="529"/>
                  </a:cubicBezTo>
                  <a:lnTo>
                    <a:pt x="161" y="529"/>
                  </a:lnTo>
                  <a:cubicBezTo>
                    <a:pt x="201" y="529"/>
                    <a:pt x="235" y="487"/>
                    <a:pt x="227" y="445"/>
                  </a:cubicBezTo>
                  <a:lnTo>
                    <a:pt x="201" y="70"/>
                  </a:lnTo>
                  <a:cubicBezTo>
                    <a:pt x="201" y="32"/>
                    <a:pt x="175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27"/>
            <p:cNvSpPr/>
            <p:nvPr/>
          </p:nvSpPr>
          <p:spPr>
            <a:xfrm>
              <a:off x="6348531" y="4398930"/>
              <a:ext cx="25223" cy="58633"/>
            </a:xfrm>
            <a:custGeom>
              <a:avLst/>
              <a:gdLst/>
              <a:ahLst/>
              <a:cxnLst/>
              <a:rect l="l" t="t" r="r" b="b"/>
              <a:pathLst>
                <a:path w="228" h="530" extrusionOk="0">
                  <a:moveTo>
                    <a:pt x="137" y="1"/>
                  </a:moveTo>
                  <a:cubicBezTo>
                    <a:pt x="133" y="1"/>
                    <a:pt x="130" y="1"/>
                    <a:pt x="127" y="2"/>
                  </a:cubicBezTo>
                  <a:lnTo>
                    <a:pt x="67" y="2"/>
                  </a:lnTo>
                  <a:cubicBezTo>
                    <a:pt x="35" y="2"/>
                    <a:pt x="1" y="44"/>
                    <a:pt x="1" y="86"/>
                  </a:cubicBezTo>
                  <a:lnTo>
                    <a:pt x="27" y="461"/>
                  </a:lnTo>
                  <a:cubicBezTo>
                    <a:pt x="27" y="504"/>
                    <a:pt x="67" y="530"/>
                    <a:pt x="101" y="530"/>
                  </a:cubicBezTo>
                  <a:lnTo>
                    <a:pt x="159" y="530"/>
                  </a:lnTo>
                  <a:cubicBezTo>
                    <a:pt x="193" y="520"/>
                    <a:pt x="227" y="487"/>
                    <a:pt x="227" y="445"/>
                  </a:cubicBezTo>
                  <a:lnTo>
                    <a:pt x="201" y="68"/>
                  </a:lnTo>
                  <a:cubicBezTo>
                    <a:pt x="194" y="32"/>
                    <a:pt x="166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27"/>
            <p:cNvSpPr/>
            <p:nvPr/>
          </p:nvSpPr>
          <p:spPr>
            <a:xfrm>
              <a:off x="6313462" y="4402913"/>
              <a:ext cx="25002" cy="58190"/>
            </a:xfrm>
            <a:custGeom>
              <a:avLst/>
              <a:gdLst/>
              <a:ahLst/>
              <a:cxnLst/>
              <a:rect l="l" t="t" r="r" b="b"/>
              <a:pathLst>
                <a:path w="226" h="526" extrusionOk="0">
                  <a:moveTo>
                    <a:pt x="67" y="0"/>
                  </a:moveTo>
                  <a:cubicBezTo>
                    <a:pt x="25" y="8"/>
                    <a:pt x="1" y="42"/>
                    <a:pt x="1" y="82"/>
                  </a:cubicBezTo>
                  <a:lnTo>
                    <a:pt x="25" y="451"/>
                  </a:lnTo>
                  <a:cubicBezTo>
                    <a:pt x="25" y="494"/>
                    <a:pt x="59" y="526"/>
                    <a:pt x="101" y="526"/>
                  </a:cubicBezTo>
                  <a:lnTo>
                    <a:pt x="151" y="518"/>
                  </a:lnTo>
                  <a:cubicBezTo>
                    <a:pt x="193" y="518"/>
                    <a:pt x="225" y="484"/>
                    <a:pt x="217" y="443"/>
                  </a:cubicBezTo>
                  <a:lnTo>
                    <a:pt x="193" y="66"/>
                  </a:lnTo>
                  <a:cubicBezTo>
                    <a:pt x="193" y="24"/>
                    <a:pt x="159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27"/>
            <p:cNvSpPr/>
            <p:nvPr/>
          </p:nvSpPr>
          <p:spPr>
            <a:xfrm>
              <a:off x="6278171" y="4406453"/>
              <a:ext cx="24338" cy="57637"/>
            </a:xfrm>
            <a:custGeom>
              <a:avLst/>
              <a:gdLst/>
              <a:ahLst/>
              <a:cxnLst/>
              <a:rect l="l" t="t" r="r" b="b"/>
              <a:pathLst>
                <a:path w="220" h="521" extrusionOk="0">
                  <a:moveTo>
                    <a:pt x="69" y="0"/>
                  </a:moveTo>
                  <a:cubicBezTo>
                    <a:pt x="27" y="10"/>
                    <a:pt x="1" y="42"/>
                    <a:pt x="1" y="85"/>
                  </a:cubicBezTo>
                  <a:lnTo>
                    <a:pt x="27" y="452"/>
                  </a:lnTo>
                  <a:cubicBezTo>
                    <a:pt x="27" y="489"/>
                    <a:pt x="55" y="521"/>
                    <a:pt x="89" y="521"/>
                  </a:cubicBezTo>
                  <a:cubicBezTo>
                    <a:pt x="93" y="521"/>
                    <a:pt x="97" y="521"/>
                    <a:pt x="101" y="520"/>
                  </a:cubicBezTo>
                  <a:lnTo>
                    <a:pt x="151" y="520"/>
                  </a:lnTo>
                  <a:cubicBezTo>
                    <a:pt x="193" y="520"/>
                    <a:pt x="219" y="486"/>
                    <a:pt x="219" y="444"/>
                  </a:cubicBezTo>
                  <a:lnTo>
                    <a:pt x="193" y="69"/>
                  </a:lnTo>
                  <a:cubicBezTo>
                    <a:pt x="193" y="26"/>
                    <a:pt x="161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27"/>
            <p:cNvSpPr/>
            <p:nvPr/>
          </p:nvSpPr>
          <p:spPr>
            <a:xfrm>
              <a:off x="6243213" y="4410215"/>
              <a:ext cx="24006" cy="57526"/>
            </a:xfrm>
            <a:custGeom>
              <a:avLst/>
              <a:gdLst/>
              <a:ahLst/>
              <a:cxnLst/>
              <a:rect l="l" t="t" r="r" b="b"/>
              <a:pathLst>
                <a:path w="217" h="520" extrusionOk="0">
                  <a:moveTo>
                    <a:pt x="126" y="0"/>
                  </a:moveTo>
                  <a:lnTo>
                    <a:pt x="66" y="8"/>
                  </a:lnTo>
                  <a:cubicBezTo>
                    <a:pt x="34" y="8"/>
                    <a:pt x="0" y="43"/>
                    <a:pt x="8" y="85"/>
                  </a:cubicBezTo>
                  <a:lnTo>
                    <a:pt x="26" y="452"/>
                  </a:lnTo>
                  <a:cubicBezTo>
                    <a:pt x="33" y="489"/>
                    <a:pt x="59" y="520"/>
                    <a:pt x="88" y="520"/>
                  </a:cubicBezTo>
                  <a:cubicBezTo>
                    <a:pt x="92" y="520"/>
                    <a:pt x="96" y="519"/>
                    <a:pt x="100" y="518"/>
                  </a:cubicBezTo>
                  <a:lnTo>
                    <a:pt x="150" y="518"/>
                  </a:lnTo>
                  <a:cubicBezTo>
                    <a:pt x="193" y="518"/>
                    <a:pt x="217" y="478"/>
                    <a:pt x="217" y="444"/>
                  </a:cubicBezTo>
                  <a:lnTo>
                    <a:pt x="193" y="67"/>
                  </a:lnTo>
                  <a:cubicBezTo>
                    <a:pt x="193" y="35"/>
                    <a:pt x="15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27"/>
            <p:cNvSpPr/>
            <p:nvPr/>
          </p:nvSpPr>
          <p:spPr>
            <a:xfrm>
              <a:off x="6209028" y="4413976"/>
              <a:ext cx="24006" cy="57305"/>
            </a:xfrm>
            <a:custGeom>
              <a:avLst/>
              <a:gdLst/>
              <a:ahLst/>
              <a:cxnLst/>
              <a:rect l="l" t="t" r="r" b="b"/>
              <a:pathLst>
                <a:path w="217" h="518" extrusionOk="0">
                  <a:moveTo>
                    <a:pt x="117" y="1"/>
                  </a:moveTo>
                  <a:lnTo>
                    <a:pt x="66" y="9"/>
                  </a:lnTo>
                  <a:cubicBezTo>
                    <a:pt x="24" y="9"/>
                    <a:pt x="0" y="43"/>
                    <a:pt x="0" y="83"/>
                  </a:cubicBezTo>
                  <a:lnTo>
                    <a:pt x="24" y="452"/>
                  </a:lnTo>
                  <a:cubicBezTo>
                    <a:pt x="24" y="494"/>
                    <a:pt x="58" y="518"/>
                    <a:pt x="100" y="518"/>
                  </a:cubicBezTo>
                  <a:lnTo>
                    <a:pt x="151" y="518"/>
                  </a:lnTo>
                  <a:cubicBezTo>
                    <a:pt x="185" y="510"/>
                    <a:pt x="217" y="476"/>
                    <a:pt x="217" y="434"/>
                  </a:cubicBezTo>
                  <a:lnTo>
                    <a:pt x="193" y="67"/>
                  </a:lnTo>
                  <a:cubicBezTo>
                    <a:pt x="185" y="33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27"/>
            <p:cNvSpPr/>
            <p:nvPr/>
          </p:nvSpPr>
          <p:spPr>
            <a:xfrm>
              <a:off x="6174844" y="4417516"/>
              <a:ext cx="23121" cy="57526"/>
            </a:xfrm>
            <a:custGeom>
              <a:avLst/>
              <a:gdLst/>
              <a:ahLst/>
              <a:cxnLst/>
              <a:rect l="l" t="t" r="r" b="b"/>
              <a:pathLst>
                <a:path w="209" h="520" extrusionOk="0">
                  <a:moveTo>
                    <a:pt x="117" y="1"/>
                  </a:moveTo>
                  <a:lnTo>
                    <a:pt x="59" y="11"/>
                  </a:lnTo>
                  <a:cubicBezTo>
                    <a:pt x="24" y="11"/>
                    <a:pt x="0" y="43"/>
                    <a:pt x="0" y="85"/>
                  </a:cubicBezTo>
                  <a:lnTo>
                    <a:pt x="24" y="452"/>
                  </a:lnTo>
                  <a:cubicBezTo>
                    <a:pt x="24" y="486"/>
                    <a:pt x="59" y="520"/>
                    <a:pt x="93" y="520"/>
                  </a:cubicBezTo>
                  <a:lnTo>
                    <a:pt x="143" y="512"/>
                  </a:lnTo>
                  <a:cubicBezTo>
                    <a:pt x="183" y="512"/>
                    <a:pt x="209" y="478"/>
                    <a:pt x="209" y="436"/>
                  </a:cubicBezTo>
                  <a:lnTo>
                    <a:pt x="183" y="77"/>
                  </a:lnTo>
                  <a:cubicBezTo>
                    <a:pt x="183" y="35"/>
                    <a:pt x="15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27"/>
            <p:cNvSpPr/>
            <p:nvPr/>
          </p:nvSpPr>
          <p:spPr>
            <a:xfrm>
              <a:off x="6140660" y="4421277"/>
              <a:ext cx="23232" cy="56641"/>
            </a:xfrm>
            <a:custGeom>
              <a:avLst/>
              <a:gdLst/>
              <a:ahLst/>
              <a:cxnLst/>
              <a:rect l="l" t="t" r="r" b="b"/>
              <a:pathLst>
                <a:path w="210" h="512" extrusionOk="0">
                  <a:moveTo>
                    <a:pt x="109" y="1"/>
                  </a:moveTo>
                  <a:lnTo>
                    <a:pt x="59" y="9"/>
                  </a:lnTo>
                  <a:cubicBezTo>
                    <a:pt x="25" y="9"/>
                    <a:pt x="1" y="43"/>
                    <a:pt x="1" y="85"/>
                  </a:cubicBezTo>
                  <a:lnTo>
                    <a:pt x="25" y="444"/>
                  </a:lnTo>
                  <a:cubicBezTo>
                    <a:pt x="25" y="482"/>
                    <a:pt x="52" y="511"/>
                    <a:pt x="81" y="511"/>
                  </a:cubicBezTo>
                  <a:cubicBezTo>
                    <a:pt x="84" y="511"/>
                    <a:pt x="87" y="511"/>
                    <a:pt x="91" y="510"/>
                  </a:cubicBezTo>
                  <a:lnTo>
                    <a:pt x="141" y="510"/>
                  </a:lnTo>
                  <a:cubicBezTo>
                    <a:pt x="183" y="510"/>
                    <a:pt x="209" y="478"/>
                    <a:pt x="209" y="436"/>
                  </a:cubicBezTo>
                  <a:lnTo>
                    <a:pt x="183" y="77"/>
                  </a:lnTo>
                  <a:cubicBezTo>
                    <a:pt x="183" y="35"/>
                    <a:pt x="15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27"/>
            <p:cNvSpPr/>
            <p:nvPr/>
          </p:nvSpPr>
          <p:spPr>
            <a:xfrm>
              <a:off x="6106254" y="4425813"/>
              <a:ext cx="23453" cy="55867"/>
            </a:xfrm>
            <a:custGeom>
              <a:avLst/>
              <a:gdLst/>
              <a:ahLst/>
              <a:cxnLst/>
              <a:rect l="l" t="t" r="r" b="b"/>
              <a:pathLst>
                <a:path w="212" h="505" extrusionOk="0">
                  <a:moveTo>
                    <a:pt x="129" y="1"/>
                  </a:moveTo>
                  <a:cubicBezTo>
                    <a:pt x="126" y="1"/>
                    <a:pt x="122" y="1"/>
                    <a:pt x="119" y="2"/>
                  </a:cubicBezTo>
                  <a:lnTo>
                    <a:pt x="69" y="2"/>
                  </a:lnTo>
                  <a:cubicBezTo>
                    <a:pt x="27" y="2"/>
                    <a:pt x="1" y="36"/>
                    <a:pt x="1" y="76"/>
                  </a:cubicBezTo>
                  <a:lnTo>
                    <a:pt x="27" y="437"/>
                  </a:lnTo>
                  <a:cubicBezTo>
                    <a:pt x="27" y="473"/>
                    <a:pt x="54" y="504"/>
                    <a:pt x="83" y="504"/>
                  </a:cubicBezTo>
                  <a:cubicBezTo>
                    <a:pt x="87" y="504"/>
                    <a:pt x="90" y="504"/>
                    <a:pt x="93" y="503"/>
                  </a:cubicBezTo>
                  <a:lnTo>
                    <a:pt x="143" y="503"/>
                  </a:lnTo>
                  <a:cubicBezTo>
                    <a:pt x="185" y="503"/>
                    <a:pt x="211" y="469"/>
                    <a:pt x="211" y="427"/>
                  </a:cubicBezTo>
                  <a:lnTo>
                    <a:pt x="185" y="68"/>
                  </a:lnTo>
                  <a:cubicBezTo>
                    <a:pt x="185" y="30"/>
                    <a:pt x="158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27"/>
            <p:cNvSpPr/>
            <p:nvPr/>
          </p:nvSpPr>
          <p:spPr>
            <a:xfrm>
              <a:off x="5982461" y="4437097"/>
              <a:ext cx="23232" cy="54761"/>
            </a:xfrm>
            <a:custGeom>
              <a:avLst/>
              <a:gdLst/>
              <a:ahLst/>
              <a:cxnLst/>
              <a:rect l="l" t="t" r="r" b="b"/>
              <a:pathLst>
                <a:path w="210" h="495" extrusionOk="0">
                  <a:moveTo>
                    <a:pt x="67" y="0"/>
                  </a:moveTo>
                  <a:cubicBezTo>
                    <a:pt x="35" y="8"/>
                    <a:pt x="1" y="42"/>
                    <a:pt x="9" y="74"/>
                  </a:cubicBezTo>
                  <a:lnTo>
                    <a:pt x="27" y="435"/>
                  </a:lnTo>
                  <a:cubicBezTo>
                    <a:pt x="34" y="464"/>
                    <a:pt x="54" y="495"/>
                    <a:pt x="89" y="495"/>
                  </a:cubicBezTo>
                  <a:cubicBezTo>
                    <a:pt x="93" y="495"/>
                    <a:pt x="97" y="494"/>
                    <a:pt x="101" y="493"/>
                  </a:cubicBezTo>
                  <a:lnTo>
                    <a:pt x="151" y="493"/>
                  </a:lnTo>
                  <a:cubicBezTo>
                    <a:pt x="185" y="493"/>
                    <a:pt x="209" y="459"/>
                    <a:pt x="209" y="417"/>
                  </a:cubicBezTo>
                  <a:lnTo>
                    <a:pt x="185" y="66"/>
                  </a:lnTo>
                  <a:cubicBezTo>
                    <a:pt x="185" y="24"/>
                    <a:pt x="151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27"/>
            <p:cNvSpPr/>
            <p:nvPr/>
          </p:nvSpPr>
          <p:spPr>
            <a:xfrm>
              <a:off x="5949162" y="4440859"/>
              <a:ext cx="22347" cy="54650"/>
            </a:xfrm>
            <a:custGeom>
              <a:avLst/>
              <a:gdLst/>
              <a:ahLst/>
              <a:cxnLst/>
              <a:rect l="l" t="t" r="r" b="b"/>
              <a:pathLst>
                <a:path w="202" h="494" extrusionOk="0">
                  <a:moveTo>
                    <a:pt x="59" y="0"/>
                  </a:moveTo>
                  <a:cubicBezTo>
                    <a:pt x="27" y="8"/>
                    <a:pt x="1" y="40"/>
                    <a:pt x="1" y="74"/>
                  </a:cubicBezTo>
                  <a:lnTo>
                    <a:pt x="27" y="425"/>
                  </a:lnTo>
                  <a:cubicBezTo>
                    <a:pt x="27" y="462"/>
                    <a:pt x="52" y="493"/>
                    <a:pt x="81" y="493"/>
                  </a:cubicBezTo>
                  <a:cubicBezTo>
                    <a:pt x="85" y="493"/>
                    <a:pt x="89" y="493"/>
                    <a:pt x="93" y="491"/>
                  </a:cubicBezTo>
                  <a:lnTo>
                    <a:pt x="143" y="491"/>
                  </a:lnTo>
                  <a:cubicBezTo>
                    <a:pt x="177" y="491"/>
                    <a:pt x="201" y="459"/>
                    <a:pt x="201" y="417"/>
                  </a:cubicBezTo>
                  <a:lnTo>
                    <a:pt x="177" y="66"/>
                  </a:lnTo>
                  <a:cubicBezTo>
                    <a:pt x="177" y="24"/>
                    <a:pt x="143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27"/>
            <p:cNvSpPr/>
            <p:nvPr/>
          </p:nvSpPr>
          <p:spPr>
            <a:xfrm>
              <a:off x="5915088" y="4444399"/>
              <a:ext cx="22236" cy="54650"/>
            </a:xfrm>
            <a:custGeom>
              <a:avLst/>
              <a:gdLst/>
              <a:ahLst/>
              <a:cxnLst/>
              <a:rect l="l" t="t" r="r" b="b"/>
              <a:pathLst>
                <a:path w="201" h="494" extrusionOk="0">
                  <a:moveTo>
                    <a:pt x="108" y="0"/>
                  </a:moveTo>
                  <a:lnTo>
                    <a:pt x="58" y="8"/>
                  </a:lnTo>
                  <a:cubicBezTo>
                    <a:pt x="24" y="8"/>
                    <a:pt x="0" y="42"/>
                    <a:pt x="0" y="76"/>
                  </a:cubicBezTo>
                  <a:lnTo>
                    <a:pt x="24" y="427"/>
                  </a:lnTo>
                  <a:cubicBezTo>
                    <a:pt x="24" y="470"/>
                    <a:pt x="58" y="494"/>
                    <a:pt x="92" y="494"/>
                  </a:cubicBezTo>
                  <a:lnTo>
                    <a:pt x="142" y="494"/>
                  </a:lnTo>
                  <a:cubicBezTo>
                    <a:pt x="175" y="486"/>
                    <a:pt x="201" y="451"/>
                    <a:pt x="201" y="419"/>
                  </a:cubicBezTo>
                  <a:lnTo>
                    <a:pt x="175" y="68"/>
                  </a:lnTo>
                  <a:cubicBezTo>
                    <a:pt x="175" y="26"/>
                    <a:pt x="142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27"/>
            <p:cNvSpPr/>
            <p:nvPr/>
          </p:nvSpPr>
          <p:spPr>
            <a:xfrm>
              <a:off x="5881789" y="4448160"/>
              <a:ext cx="22236" cy="54650"/>
            </a:xfrm>
            <a:custGeom>
              <a:avLst/>
              <a:gdLst/>
              <a:ahLst/>
              <a:cxnLst/>
              <a:rect l="l" t="t" r="r" b="b"/>
              <a:pathLst>
                <a:path w="201" h="494" extrusionOk="0">
                  <a:moveTo>
                    <a:pt x="109" y="0"/>
                  </a:moveTo>
                  <a:lnTo>
                    <a:pt x="58" y="8"/>
                  </a:lnTo>
                  <a:cubicBezTo>
                    <a:pt x="24" y="8"/>
                    <a:pt x="0" y="42"/>
                    <a:pt x="0" y="75"/>
                  </a:cubicBezTo>
                  <a:lnTo>
                    <a:pt x="24" y="425"/>
                  </a:lnTo>
                  <a:cubicBezTo>
                    <a:pt x="24" y="468"/>
                    <a:pt x="58" y="494"/>
                    <a:pt x="92" y="494"/>
                  </a:cubicBezTo>
                  <a:lnTo>
                    <a:pt x="135" y="486"/>
                  </a:lnTo>
                  <a:cubicBezTo>
                    <a:pt x="175" y="486"/>
                    <a:pt x="201" y="452"/>
                    <a:pt x="193" y="417"/>
                  </a:cubicBezTo>
                  <a:lnTo>
                    <a:pt x="175" y="67"/>
                  </a:lnTo>
                  <a:cubicBezTo>
                    <a:pt x="167" y="34"/>
                    <a:pt x="143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27"/>
            <p:cNvSpPr/>
            <p:nvPr/>
          </p:nvSpPr>
          <p:spPr>
            <a:xfrm>
              <a:off x="5848490" y="4451922"/>
              <a:ext cx="21351" cy="53654"/>
            </a:xfrm>
            <a:custGeom>
              <a:avLst/>
              <a:gdLst/>
              <a:ahLst/>
              <a:cxnLst/>
              <a:rect l="l" t="t" r="r" b="b"/>
              <a:pathLst>
                <a:path w="193" h="485" extrusionOk="0">
                  <a:moveTo>
                    <a:pt x="101" y="0"/>
                  </a:moveTo>
                  <a:lnTo>
                    <a:pt x="59" y="8"/>
                  </a:lnTo>
                  <a:cubicBezTo>
                    <a:pt x="24" y="8"/>
                    <a:pt x="0" y="41"/>
                    <a:pt x="0" y="83"/>
                  </a:cubicBezTo>
                  <a:lnTo>
                    <a:pt x="24" y="426"/>
                  </a:lnTo>
                  <a:cubicBezTo>
                    <a:pt x="24" y="456"/>
                    <a:pt x="45" y="485"/>
                    <a:pt x="74" y="485"/>
                  </a:cubicBezTo>
                  <a:cubicBezTo>
                    <a:pt x="78" y="485"/>
                    <a:pt x="81" y="485"/>
                    <a:pt x="85" y="484"/>
                  </a:cubicBezTo>
                  <a:lnTo>
                    <a:pt x="135" y="484"/>
                  </a:lnTo>
                  <a:cubicBezTo>
                    <a:pt x="167" y="484"/>
                    <a:pt x="193" y="452"/>
                    <a:pt x="193" y="410"/>
                  </a:cubicBezTo>
                  <a:lnTo>
                    <a:pt x="167" y="67"/>
                  </a:lnTo>
                  <a:cubicBezTo>
                    <a:pt x="167" y="33"/>
                    <a:pt x="14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27"/>
            <p:cNvSpPr/>
            <p:nvPr/>
          </p:nvSpPr>
          <p:spPr>
            <a:xfrm>
              <a:off x="5815191" y="4456236"/>
              <a:ext cx="21462" cy="52991"/>
            </a:xfrm>
            <a:custGeom>
              <a:avLst/>
              <a:gdLst/>
              <a:ahLst/>
              <a:cxnLst/>
              <a:rect l="l" t="t" r="r" b="b"/>
              <a:pathLst>
                <a:path w="194" h="479" extrusionOk="0">
                  <a:moveTo>
                    <a:pt x="113" y="0"/>
                  </a:moveTo>
                  <a:cubicBezTo>
                    <a:pt x="109" y="0"/>
                    <a:pt x="105" y="1"/>
                    <a:pt x="101" y="2"/>
                  </a:cubicBezTo>
                  <a:lnTo>
                    <a:pt x="59" y="2"/>
                  </a:lnTo>
                  <a:cubicBezTo>
                    <a:pt x="25" y="2"/>
                    <a:pt x="1" y="36"/>
                    <a:pt x="1" y="78"/>
                  </a:cubicBezTo>
                  <a:lnTo>
                    <a:pt x="25" y="421"/>
                  </a:lnTo>
                  <a:cubicBezTo>
                    <a:pt x="25" y="453"/>
                    <a:pt x="51" y="479"/>
                    <a:pt x="93" y="479"/>
                  </a:cubicBezTo>
                  <a:lnTo>
                    <a:pt x="135" y="479"/>
                  </a:lnTo>
                  <a:cubicBezTo>
                    <a:pt x="167" y="479"/>
                    <a:pt x="193" y="445"/>
                    <a:pt x="193" y="403"/>
                  </a:cubicBezTo>
                  <a:lnTo>
                    <a:pt x="167" y="62"/>
                  </a:lnTo>
                  <a:cubicBezTo>
                    <a:pt x="167" y="31"/>
                    <a:pt x="14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27"/>
            <p:cNvSpPr/>
            <p:nvPr/>
          </p:nvSpPr>
          <p:spPr>
            <a:xfrm>
              <a:off x="5781891" y="4459997"/>
              <a:ext cx="21462" cy="52991"/>
            </a:xfrm>
            <a:custGeom>
              <a:avLst/>
              <a:gdLst/>
              <a:ahLst/>
              <a:cxnLst/>
              <a:rect l="l" t="t" r="r" b="b"/>
              <a:pathLst>
                <a:path w="194" h="479" extrusionOk="0">
                  <a:moveTo>
                    <a:pt x="119" y="0"/>
                  </a:moveTo>
                  <a:cubicBezTo>
                    <a:pt x="116" y="0"/>
                    <a:pt x="113" y="1"/>
                    <a:pt x="109" y="2"/>
                  </a:cubicBezTo>
                  <a:lnTo>
                    <a:pt x="59" y="2"/>
                  </a:lnTo>
                  <a:cubicBezTo>
                    <a:pt x="25" y="2"/>
                    <a:pt x="1" y="36"/>
                    <a:pt x="1" y="78"/>
                  </a:cubicBezTo>
                  <a:lnTo>
                    <a:pt x="25" y="411"/>
                  </a:lnTo>
                  <a:cubicBezTo>
                    <a:pt x="25" y="453"/>
                    <a:pt x="59" y="479"/>
                    <a:pt x="93" y="479"/>
                  </a:cubicBezTo>
                  <a:lnTo>
                    <a:pt x="135" y="479"/>
                  </a:lnTo>
                  <a:cubicBezTo>
                    <a:pt x="167" y="469"/>
                    <a:pt x="193" y="445"/>
                    <a:pt x="193" y="403"/>
                  </a:cubicBezTo>
                  <a:lnTo>
                    <a:pt x="167" y="60"/>
                  </a:lnTo>
                  <a:cubicBezTo>
                    <a:pt x="167" y="31"/>
                    <a:pt x="148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27"/>
            <p:cNvSpPr/>
            <p:nvPr/>
          </p:nvSpPr>
          <p:spPr>
            <a:xfrm>
              <a:off x="5749588" y="4463869"/>
              <a:ext cx="21351" cy="52659"/>
            </a:xfrm>
            <a:custGeom>
              <a:avLst/>
              <a:gdLst/>
              <a:ahLst/>
              <a:cxnLst/>
              <a:rect l="l" t="t" r="r" b="b"/>
              <a:pathLst>
                <a:path w="193" h="476" extrusionOk="0">
                  <a:moveTo>
                    <a:pt x="58" y="1"/>
                  </a:moveTo>
                  <a:cubicBezTo>
                    <a:pt x="26" y="1"/>
                    <a:pt x="0" y="33"/>
                    <a:pt x="0" y="75"/>
                  </a:cubicBezTo>
                  <a:lnTo>
                    <a:pt x="16" y="410"/>
                  </a:lnTo>
                  <a:cubicBezTo>
                    <a:pt x="26" y="452"/>
                    <a:pt x="50" y="476"/>
                    <a:pt x="84" y="476"/>
                  </a:cubicBezTo>
                  <a:lnTo>
                    <a:pt x="134" y="468"/>
                  </a:lnTo>
                  <a:cubicBezTo>
                    <a:pt x="166" y="468"/>
                    <a:pt x="193" y="434"/>
                    <a:pt x="185" y="402"/>
                  </a:cubicBezTo>
                  <a:lnTo>
                    <a:pt x="166" y="59"/>
                  </a:lnTo>
                  <a:cubicBezTo>
                    <a:pt x="166" y="25"/>
                    <a:pt x="134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27"/>
            <p:cNvSpPr/>
            <p:nvPr/>
          </p:nvSpPr>
          <p:spPr>
            <a:xfrm>
              <a:off x="5716289" y="4467410"/>
              <a:ext cx="21351" cy="52216"/>
            </a:xfrm>
            <a:custGeom>
              <a:avLst/>
              <a:gdLst/>
              <a:ahLst/>
              <a:cxnLst/>
              <a:rect l="l" t="t" r="r" b="b"/>
              <a:pathLst>
                <a:path w="193" h="472" extrusionOk="0">
                  <a:moveTo>
                    <a:pt x="58" y="1"/>
                  </a:moveTo>
                  <a:cubicBezTo>
                    <a:pt x="26" y="11"/>
                    <a:pt x="0" y="35"/>
                    <a:pt x="8" y="77"/>
                  </a:cubicBezTo>
                  <a:lnTo>
                    <a:pt x="26" y="412"/>
                  </a:lnTo>
                  <a:cubicBezTo>
                    <a:pt x="34" y="441"/>
                    <a:pt x="54" y="471"/>
                    <a:pt x="82" y="471"/>
                  </a:cubicBezTo>
                  <a:cubicBezTo>
                    <a:pt x="86" y="471"/>
                    <a:pt x="89" y="471"/>
                    <a:pt x="92" y="470"/>
                  </a:cubicBezTo>
                  <a:lnTo>
                    <a:pt x="135" y="470"/>
                  </a:lnTo>
                  <a:cubicBezTo>
                    <a:pt x="167" y="470"/>
                    <a:pt x="193" y="436"/>
                    <a:pt x="193" y="402"/>
                  </a:cubicBezTo>
                  <a:lnTo>
                    <a:pt x="167" y="61"/>
                  </a:lnTo>
                  <a:cubicBezTo>
                    <a:pt x="167" y="27"/>
                    <a:pt x="143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27"/>
            <p:cNvSpPr/>
            <p:nvPr/>
          </p:nvSpPr>
          <p:spPr>
            <a:xfrm>
              <a:off x="8067921" y="4106981"/>
              <a:ext cx="226565" cy="113836"/>
            </a:xfrm>
            <a:custGeom>
              <a:avLst/>
              <a:gdLst/>
              <a:ahLst/>
              <a:cxnLst/>
              <a:rect l="l" t="t" r="r" b="b"/>
              <a:pathLst>
                <a:path w="2048" h="1029" extrusionOk="0">
                  <a:moveTo>
                    <a:pt x="1238" y="0"/>
                  </a:moveTo>
                  <a:lnTo>
                    <a:pt x="77" y="285"/>
                  </a:lnTo>
                  <a:lnTo>
                    <a:pt x="0" y="377"/>
                  </a:lnTo>
                  <a:lnTo>
                    <a:pt x="610" y="1029"/>
                  </a:lnTo>
                  <a:lnTo>
                    <a:pt x="1061" y="1021"/>
                  </a:lnTo>
                  <a:lnTo>
                    <a:pt x="2014" y="678"/>
                  </a:lnTo>
                  <a:lnTo>
                    <a:pt x="2048" y="594"/>
                  </a:lnTo>
                  <a:lnTo>
                    <a:pt x="1388" y="34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27"/>
            <p:cNvSpPr/>
            <p:nvPr/>
          </p:nvSpPr>
          <p:spPr>
            <a:xfrm>
              <a:off x="8228775" y="4050561"/>
              <a:ext cx="134966" cy="121248"/>
            </a:xfrm>
            <a:custGeom>
              <a:avLst/>
              <a:gdLst/>
              <a:ahLst/>
              <a:cxnLst/>
              <a:rect l="l" t="t" r="r" b="b"/>
              <a:pathLst>
                <a:path w="1220" h="1096" extrusionOk="0">
                  <a:moveTo>
                    <a:pt x="409" y="1"/>
                  </a:moveTo>
                  <a:lnTo>
                    <a:pt x="16" y="394"/>
                  </a:lnTo>
                  <a:lnTo>
                    <a:pt x="0" y="528"/>
                  </a:lnTo>
                  <a:lnTo>
                    <a:pt x="644" y="1072"/>
                  </a:lnTo>
                  <a:lnTo>
                    <a:pt x="760" y="1096"/>
                  </a:lnTo>
                  <a:lnTo>
                    <a:pt x="1187" y="837"/>
                  </a:lnTo>
                  <a:lnTo>
                    <a:pt x="1220" y="652"/>
                  </a:lnTo>
                  <a:cubicBezTo>
                    <a:pt x="969" y="436"/>
                    <a:pt x="694" y="209"/>
                    <a:pt x="4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27"/>
            <p:cNvSpPr/>
            <p:nvPr/>
          </p:nvSpPr>
          <p:spPr>
            <a:xfrm>
              <a:off x="7917245" y="4149573"/>
              <a:ext cx="209086" cy="99897"/>
            </a:xfrm>
            <a:custGeom>
              <a:avLst/>
              <a:gdLst/>
              <a:ahLst/>
              <a:cxnLst/>
              <a:rect l="l" t="t" r="r" b="b"/>
              <a:pathLst>
                <a:path w="1890" h="903" extrusionOk="0">
                  <a:moveTo>
                    <a:pt x="1154" y="0"/>
                  </a:moveTo>
                  <a:lnTo>
                    <a:pt x="293" y="235"/>
                  </a:lnTo>
                  <a:lnTo>
                    <a:pt x="1" y="668"/>
                  </a:lnTo>
                  <a:lnTo>
                    <a:pt x="602" y="903"/>
                  </a:lnTo>
                  <a:lnTo>
                    <a:pt x="1890" y="668"/>
                  </a:lnTo>
                  <a:lnTo>
                    <a:pt x="1304" y="26"/>
                  </a:lnTo>
                  <a:lnTo>
                    <a:pt x="11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27"/>
            <p:cNvSpPr/>
            <p:nvPr/>
          </p:nvSpPr>
          <p:spPr>
            <a:xfrm>
              <a:off x="5671041" y="4437982"/>
              <a:ext cx="2907180" cy="359097"/>
            </a:xfrm>
            <a:custGeom>
              <a:avLst/>
              <a:gdLst/>
              <a:ahLst/>
              <a:cxnLst/>
              <a:rect l="l" t="t" r="r" b="b"/>
              <a:pathLst>
                <a:path w="26279" h="3246" extrusionOk="0">
                  <a:moveTo>
                    <a:pt x="26279" y="0"/>
                  </a:moveTo>
                  <a:lnTo>
                    <a:pt x="26279" y="0"/>
                  </a:lnTo>
                  <a:cubicBezTo>
                    <a:pt x="25878" y="185"/>
                    <a:pt x="25242" y="293"/>
                    <a:pt x="24366" y="335"/>
                  </a:cubicBezTo>
                  <a:cubicBezTo>
                    <a:pt x="23814" y="359"/>
                    <a:pt x="22595" y="443"/>
                    <a:pt x="20898" y="544"/>
                  </a:cubicBezTo>
                  <a:cubicBezTo>
                    <a:pt x="15408" y="895"/>
                    <a:pt x="6090" y="1480"/>
                    <a:pt x="1388" y="1480"/>
                  </a:cubicBezTo>
                  <a:cubicBezTo>
                    <a:pt x="868" y="1480"/>
                    <a:pt x="401" y="1480"/>
                    <a:pt x="0" y="1462"/>
                  </a:cubicBezTo>
                  <a:lnTo>
                    <a:pt x="0" y="1462"/>
                  </a:lnTo>
                  <a:cubicBezTo>
                    <a:pt x="1336" y="2311"/>
                    <a:pt x="3445" y="3201"/>
                    <a:pt x="5588" y="3201"/>
                  </a:cubicBezTo>
                  <a:cubicBezTo>
                    <a:pt x="5617" y="3201"/>
                    <a:pt x="5645" y="3201"/>
                    <a:pt x="5673" y="3201"/>
                  </a:cubicBezTo>
                  <a:cubicBezTo>
                    <a:pt x="6030" y="3196"/>
                    <a:pt x="6364" y="3194"/>
                    <a:pt x="6678" y="3194"/>
                  </a:cubicBezTo>
                  <a:cubicBezTo>
                    <a:pt x="8336" y="3194"/>
                    <a:pt x="9426" y="3246"/>
                    <a:pt x="10166" y="3246"/>
                  </a:cubicBezTo>
                  <a:cubicBezTo>
                    <a:pt x="10633" y="3246"/>
                    <a:pt x="10961" y="3225"/>
                    <a:pt x="11204" y="3159"/>
                  </a:cubicBezTo>
                  <a:cubicBezTo>
                    <a:pt x="11906" y="2958"/>
                    <a:pt x="12835" y="2565"/>
                    <a:pt x="13370" y="2565"/>
                  </a:cubicBezTo>
                  <a:cubicBezTo>
                    <a:pt x="13403" y="2565"/>
                    <a:pt x="13457" y="2565"/>
                    <a:pt x="13529" y="2565"/>
                  </a:cubicBezTo>
                  <a:cubicBezTo>
                    <a:pt x="14628" y="2565"/>
                    <a:pt x="20003" y="2549"/>
                    <a:pt x="22294" y="2032"/>
                  </a:cubicBezTo>
                  <a:cubicBezTo>
                    <a:pt x="24733" y="1470"/>
                    <a:pt x="25793" y="836"/>
                    <a:pt x="26237" y="92"/>
                  </a:cubicBezTo>
                  <a:cubicBezTo>
                    <a:pt x="26255" y="66"/>
                    <a:pt x="26263" y="34"/>
                    <a:pt x="262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27"/>
            <p:cNvSpPr/>
            <p:nvPr/>
          </p:nvSpPr>
          <p:spPr>
            <a:xfrm>
              <a:off x="5606213" y="4389748"/>
              <a:ext cx="2977539" cy="212073"/>
            </a:xfrm>
            <a:custGeom>
              <a:avLst/>
              <a:gdLst/>
              <a:ahLst/>
              <a:cxnLst/>
              <a:rect l="l" t="t" r="r" b="b"/>
              <a:pathLst>
                <a:path w="26915" h="1917" extrusionOk="0">
                  <a:moveTo>
                    <a:pt x="26891" y="1"/>
                  </a:moveTo>
                  <a:lnTo>
                    <a:pt x="26891" y="1"/>
                  </a:lnTo>
                  <a:cubicBezTo>
                    <a:pt x="26698" y="143"/>
                    <a:pt x="26197" y="344"/>
                    <a:pt x="24936" y="402"/>
                  </a:cubicBezTo>
                  <a:cubicBezTo>
                    <a:pt x="24374" y="428"/>
                    <a:pt x="23155" y="502"/>
                    <a:pt x="21458" y="613"/>
                  </a:cubicBezTo>
                  <a:cubicBezTo>
                    <a:pt x="16325" y="934"/>
                    <a:pt x="6648" y="1544"/>
                    <a:pt x="1914" y="1544"/>
                  </a:cubicBezTo>
                  <a:cubicBezTo>
                    <a:pt x="1124" y="1544"/>
                    <a:pt x="471" y="1527"/>
                    <a:pt x="1" y="1489"/>
                  </a:cubicBezTo>
                  <a:lnTo>
                    <a:pt x="1" y="1489"/>
                  </a:lnTo>
                  <a:cubicBezTo>
                    <a:pt x="177" y="1623"/>
                    <a:pt x="378" y="1756"/>
                    <a:pt x="586" y="1898"/>
                  </a:cubicBezTo>
                  <a:cubicBezTo>
                    <a:pt x="987" y="1916"/>
                    <a:pt x="1454" y="1916"/>
                    <a:pt x="1974" y="1916"/>
                  </a:cubicBezTo>
                  <a:cubicBezTo>
                    <a:pt x="6676" y="1916"/>
                    <a:pt x="15994" y="1331"/>
                    <a:pt x="21484" y="980"/>
                  </a:cubicBezTo>
                  <a:cubicBezTo>
                    <a:pt x="23181" y="879"/>
                    <a:pt x="24400" y="795"/>
                    <a:pt x="24952" y="771"/>
                  </a:cubicBezTo>
                  <a:cubicBezTo>
                    <a:pt x="25828" y="729"/>
                    <a:pt x="26464" y="621"/>
                    <a:pt x="26865" y="436"/>
                  </a:cubicBezTo>
                  <a:cubicBezTo>
                    <a:pt x="26915" y="302"/>
                    <a:pt x="26915" y="143"/>
                    <a:pt x="26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27"/>
            <p:cNvSpPr/>
            <p:nvPr/>
          </p:nvSpPr>
          <p:spPr>
            <a:xfrm>
              <a:off x="8274022" y="4195706"/>
              <a:ext cx="171141" cy="397595"/>
            </a:xfrm>
            <a:custGeom>
              <a:avLst/>
              <a:gdLst/>
              <a:ahLst/>
              <a:cxnLst/>
              <a:rect l="l" t="t" r="r" b="b"/>
              <a:pathLst>
                <a:path w="1547" h="3594" extrusionOk="0">
                  <a:moveTo>
                    <a:pt x="1504" y="0"/>
                  </a:moveTo>
                  <a:cubicBezTo>
                    <a:pt x="1296" y="68"/>
                    <a:pt x="1079" y="185"/>
                    <a:pt x="871" y="361"/>
                  </a:cubicBezTo>
                  <a:cubicBezTo>
                    <a:pt x="351" y="778"/>
                    <a:pt x="0" y="1388"/>
                    <a:pt x="0" y="1881"/>
                  </a:cubicBezTo>
                  <a:cubicBezTo>
                    <a:pt x="0" y="2575"/>
                    <a:pt x="335" y="3201"/>
                    <a:pt x="871" y="3594"/>
                  </a:cubicBezTo>
                  <a:cubicBezTo>
                    <a:pt x="895" y="3586"/>
                    <a:pt x="911" y="3578"/>
                    <a:pt x="929" y="3570"/>
                  </a:cubicBezTo>
                  <a:cubicBezTo>
                    <a:pt x="393" y="3193"/>
                    <a:pt x="50" y="2575"/>
                    <a:pt x="50" y="1881"/>
                  </a:cubicBezTo>
                  <a:cubicBezTo>
                    <a:pt x="50" y="1414"/>
                    <a:pt x="401" y="802"/>
                    <a:pt x="903" y="393"/>
                  </a:cubicBezTo>
                  <a:cubicBezTo>
                    <a:pt x="1111" y="227"/>
                    <a:pt x="1338" y="111"/>
                    <a:pt x="1547" y="42"/>
                  </a:cubicBezTo>
                  <a:cubicBezTo>
                    <a:pt x="1530" y="34"/>
                    <a:pt x="1522" y="18"/>
                    <a:pt x="15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27"/>
            <p:cNvSpPr/>
            <p:nvPr/>
          </p:nvSpPr>
          <p:spPr>
            <a:xfrm>
              <a:off x="3141850" y="4537659"/>
              <a:ext cx="3663319" cy="592963"/>
            </a:xfrm>
            <a:custGeom>
              <a:avLst/>
              <a:gdLst/>
              <a:ahLst/>
              <a:cxnLst/>
              <a:rect l="l" t="t" r="r" b="b"/>
              <a:pathLst>
                <a:path w="33114" h="5360" extrusionOk="0">
                  <a:moveTo>
                    <a:pt x="31163" y="1"/>
                  </a:moveTo>
                  <a:cubicBezTo>
                    <a:pt x="31079" y="1"/>
                    <a:pt x="30992" y="4"/>
                    <a:pt x="30900" y="10"/>
                  </a:cubicBezTo>
                  <a:cubicBezTo>
                    <a:pt x="30900" y="10"/>
                    <a:pt x="23179" y="2033"/>
                    <a:pt x="18300" y="2967"/>
                  </a:cubicBezTo>
                  <a:cubicBezTo>
                    <a:pt x="15133" y="3569"/>
                    <a:pt x="11582" y="4506"/>
                    <a:pt x="6769" y="4730"/>
                  </a:cubicBezTo>
                  <a:cubicBezTo>
                    <a:pt x="4819" y="4824"/>
                    <a:pt x="3606" y="4898"/>
                    <a:pt x="2675" y="4898"/>
                  </a:cubicBezTo>
                  <a:cubicBezTo>
                    <a:pt x="1695" y="4898"/>
                    <a:pt x="1026" y="4816"/>
                    <a:pt x="135" y="4590"/>
                  </a:cubicBezTo>
                  <a:cubicBezTo>
                    <a:pt x="135" y="4590"/>
                    <a:pt x="130" y="4589"/>
                    <a:pt x="123" y="4589"/>
                  </a:cubicBezTo>
                  <a:cubicBezTo>
                    <a:pt x="101" y="4589"/>
                    <a:pt x="58" y="4598"/>
                    <a:pt x="35" y="4672"/>
                  </a:cubicBezTo>
                  <a:cubicBezTo>
                    <a:pt x="1" y="4764"/>
                    <a:pt x="1296" y="5300"/>
                    <a:pt x="2349" y="5332"/>
                  </a:cubicBezTo>
                  <a:cubicBezTo>
                    <a:pt x="2663" y="5340"/>
                    <a:pt x="3202" y="5360"/>
                    <a:pt x="4001" y="5360"/>
                  </a:cubicBezTo>
                  <a:cubicBezTo>
                    <a:pt x="5856" y="5360"/>
                    <a:pt x="9115" y="5253"/>
                    <a:pt x="14231" y="4640"/>
                  </a:cubicBezTo>
                  <a:cubicBezTo>
                    <a:pt x="19361" y="4028"/>
                    <a:pt x="30641" y="1991"/>
                    <a:pt x="31810" y="1590"/>
                  </a:cubicBezTo>
                  <a:cubicBezTo>
                    <a:pt x="32973" y="1197"/>
                    <a:pt x="33114" y="862"/>
                    <a:pt x="32831" y="611"/>
                  </a:cubicBezTo>
                  <a:cubicBezTo>
                    <a:pt x="32568" y="380"/>
                    <a:pt x="32144" y="1"/>
                    <a:pt x="31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27"/>
            <p:cNvSpPr/>
            <p:nvPr/>
          </p:nvSpPr>
          <p:spPr>
            <a:xfrm>
              <a:off x="3141850" y="4582131"/>
              <a:ext cx="3663319" cy="548491"/>
            </a:xfrm>
            <a:custGeom>
              <a:avLst/>
              <a:gdLst/>
              <a:ahLst/>
              <a:cxnLst/>
              <a:rect l="l" t="t" r="r" b="b"/>
              <a:pathLst>
                <a:path w="33114" h="4958" extrusionOk="0">
                  <a:moveTo>
                    <a:pt x="32580" y="1"/>
                  </a:moveTo>
                  <a:cubicBezTo>
                    <a:pt x="32731" y="235"/>
                    <a:pt x="32504" y="544"/>
                    <a:pt x="31477" y="895"/>
                  </a:cubicBezTo>
                  <a:cubicBezTo>
                    <a:pt x="30306" y="1288"/>
                    <a:pt x="19026" y="3336"/>
                    <a:pt x="13896" y="3945"/>
                  </a:cubicBezTo>
                  <a:cubicBezTo>
                    <a:pt x="8786" y="4551"/>
                    <a:pt x="5533" y="4657"/>
                    <a:pt x="3678" y="4657"/>
                  </a:cubicBezTo>
                  <a:cubicBezTo>
                    <a:pt x="2872" y="4657"/>
                    <a:pt x="2330" y="4637"/>
                    <a:pt x="2014" y="4629"/>
                  </a:cubicBezTo>
                  <a:cubicBezTo>
                    <a:pt x="1328" y="4613"/>
                    <a:pt x="544" y="4378"/>
                    <a:pt x="93" y="4196"/>
                  </a:cubicBezTo>
                  <a:cubicBezTo>
                    <a:pt x="67" y="4204"/>
                    <a:pt x="51" y="4220"/>
                    <a:pt x="35" y="4270"/>
                  </a:cubicBezTo>
                  <a:cubicBezTo>
                    <a:pt x="1" y="4362"/>
                    <a:pt x="1296" y="4898"/>
                    <a:pt x="2349" y="4930"/>
                  </a:cubicBezTo>
                  <a:cubicBezTo>
                    <a:pt x="2663" y="4938"/>
                    <a:pt x="3202" y="4958"/>
                    <a:pt x="4001" y="4958"/>
                  </a:cubicBezTo>
                  <a:cubicBezTo>
                    <a:pt x="5856" y="4958"/>
                    <a:pt x="9115" y="4851"/>
                    <a:pt x="14231" y="4238"/>
                  </a:cubicBezTo>
                  <a:cubicBezTo>
                    <a:pt x="19361" y="3626"/>
                    <a:pt x="30641" y="1589"/>
                    <a:pt x="31810" y="1188"/>
                  </a:cubicBezTo>
                  <a:cubicBezTo>
                    <a:pt x="32973" y="795"/>
                    <a:pt x="33114" y="460"/>
                    <a:pt x="32831" y="209"/>
                  </a:cubicBezTo>
                  <a:cubicBezTo>
                    <a:pt x="32763" y="143"/>
                    <a:pt x="32681" y="67"/>
                    <a:pt x="325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27"/>
            <p:cNvSpPr/>
            <p:nvPr/>
          </p:nvSpPr>
          <p:spPr>
            <a:xfrm>
              <a:off x="4744637" y="4467410"/>
              <a:ext cx="877387" cy="213954"/>
            </a:xfrm>
            <a:custGeom>
              <a:avLst/>
              <a:gdLst/>
              <a:ahLst/>
              <a:cxnLst/>
              <a:rect l="l" t="t" r="r" b="b"/>
              <a:pathLst>
                <a:path w="7931" h="1934" extrusionOk="0">
                  <a:moveTo>
                    <a:pt x="6954" y="1"/>
                  </a:moveTo>
                  <a:cubicBezTo>
                    <a:pt x="6820" y="1"/>
                    <a:pt x="369" y="1774"/>
                    <a:pt x="126" y="1874"/>
                  </a:cubicBezTo>
                  <a:cubicBezTo>
                    <a:pt x="0" y="1922"/>
                    <a:pt x="84" y="1934"/>
                    <a:pt x="192" y="1934"/>
                  </a:cubicBezTo>
                  <a:cubicBezTo>
                    <a:pt x="291" y="1934"/>
                    <a:pt x="411" y="1924"/>
                    <a:pt x="411" y="1924"/>
                  </a:cubicBezTo>
                  <a:lnTo>
                    <a:pt x="7931" y="336"/>
                  </a:lnTo>
                  <a:cubicBezTo>
                    <a:pt x="7881" y="27"/>
                    <a:pt x="7087" y="1"/>
                    <a:pt x="6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28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2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p99"/>
          <p:cNvSpPr txBox="1">
            <a:spLocks noGrp="1"/>
          </p:cNvSpPr>
          <p:nvPr>
            <p:ph type="title"/>
          </p:nvPr>
        </p:nvSpPr>
        <p:spPr>
          <a:xfrm>
            <a:off x="715100" y="1396950"/>
            <a:ext cx="7713600" cy="210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Thank you</a:t>
            </a:r>
            <a:endParaRPr sz="7200" dirty="0"/>
          </a:p>
        </p:txBody>
      </p:sp>
      <p:grpSp>
        <p:nvGrpSpPr>
          <p:cNvPr id="1775" name="Google Shape;1775;p99"/>
          <p:cNvGrpSpPr/>
          <p:nvPr/>
        </p:nvGrpSpPr>
        <p:grpSpPr>
          <a:xfrm flipH="1">
            <a:off x="5661981" y="540095"/>
            <a:ext cx="1618453" cy="779423"/>
            <a:chOff x="1329477" y="1798619"/>
            <a:chExt cx="1171773" cy="564308"/>
          </a:xfrm>
        </p:grpSpPr>
        <p:sp>
          <p:nvSpPr>
            <p:cNvPr id="1776" name="Google Shape;1776;p99"/>
            <p:cNvSpPr/>
            <p:nvPr/>
          </p:nvSpPr>
          <p:spPr>
            <a:xfrm>
              <a:off x="1844541" y="1845359"/>
              <a:ext cx="104307" cy="55063"/>
            </a:xfrm>
            <a:custGeom>
              <a:avLst/>
              <a:gdLst/>
              <a:ahLst/>
              <a:cxnLst/>
              <a:rect l="l" t="t" r="r" b="b"/>
              <a:pathLst>
                <a:path w="2707" h="1429" extrusionOk="0">
                  <a:moveTo>
                    <a:pt x="1969" y="0"/>
                  </a:moveTo>
                  <a:cubicBezTo>
                    <a:pt x="841" y="0"/>
                    <a:pt x="0" y="576"/>
                    <a:pt x="0" y="576"/>
                  </a:cubicBezTo>
                  <a:lnTo>
                    <a:pt x="1871" y="1428"/>
                  </a:lnTo>
                  <a:lnTo>
                    <a:pt x="2640" y="1378"/>
                  </a:lnTo>
                  <a:cubicBezTo>
                    <a:pt x="2707" y="459"/>
                    <a:pt x="2189" y="8"/>
                    <a:pt x="2189" y="8"/>
                  </a:cubicBezTo>
                  <a:cubicBezTo>
                    <a:pt x="2114" y="3"/>
                    <a:pt x="2041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99"/>
            <p:cNvSpPr/>
            <p:nvPr/>
          </p:nvSpPr>
          <p:spPr>
            <a:xfrm>
              <a:off x="1867044" y="1864972"/>
              <a:ext cx="75370" cy="31558"/>
            </a:xfrm>
            <a:custGeom>
              <a:avLst/>
              <a:gdLst/>
              <a:ahLst/>
              <a:cxnLst/>
              <a:rect l="l" t="t" r="r" b="b"/>
              <a:pathLst>
                <a:path w="1956" h="819" extrusionOk="0">
                  <a:moveTo>
                    <a:pt x="1822" y="0"/>
                  </a:moveTo>
                  <a:cubicBezTo>
                    <a:pt x="1822" y="0"/>
                    <a:pt x="619" y="134"/>
                    <a:pt x="1" y="401"/>
                  </a:cubicBezTo>
                  <a:lnTo>
                    <a:pt x="1572" y="819"/>
                  </a:lnTo>
                  <a:lnTo>
                    <a:pt x="1956" y="702"/>
                  </a:lnTo>
                  <a:cubicBezTo>
                    <a:pt x="1956" y="702"/>
                    <a:pt x="1956" y="334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99"/>
            <p:cNvSpPr/>
            <p:nvPr/>
          </p:nvSpPr>
          <p:spPr>
            <a:xfrm>
              <a:off x="1962335" y="1895567"/>
              <a:ext cx="105001" cy="55063"/>
            </a:xfrm>
            <a:custGeom>
              <a:avLst/>
              <a:gdLst/>
              <a:ahLst/>
              <a:cxnLst/>
              <a:rect l="l" t="t" r="r" b="b"/>
              <a:pathLst>
                <a:path w="2725" h="1429" extrusionOk="0">
                  <a:moveTo>
                    <a:pt x="1986" y="1"/>
                  </a:moveTo>
                  <a:cubicBezTo>
                    <a:pt x="857" y="1"/>
                    <a:pt x="1" y="576"/>
                    <a:pt x="1" y="576"/>
                  </a:cubicBezTo>
                  <a:lnTo>
                    <a:pt x="1889" y="1428"/>
                  </a:lnTo>
                  <a:lnTo>
                    <a:pt x="2657" y="1362"/>
                  </a:lnTo>
                  <a:cubicBezTo>
                    <a:pt x="2724" y="443"/>
                    <a:pt x="2206" y="8"/>
                    <a:pt x="2206" y="8"/>
                  </a:cubicBezTo>
                  <a:cubicBezTo>
                    <a:pt x="2132" y="3"/>
                    <a:pt x="2058" y="1"/>
                    <a:pt x="1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99"/>
            <p:cNvSpPr/>
            <p:nvPr/>
          </p:nvSpPr>
          <p:spPr>
            <a:xfrm>
              <a:off x="1985532" y="1915180"/>
              <a:ext cx="75370" cy="31597"/>
            </a:xfrm>
            <a:custGeom>
              <a:avLst/>
              <a:gdLst/>
              <a:ahLst/>
              <a:cxnLst/>
              <a:rect l="l" t="t" r="r" b="b"/>
              <a:pathLst>
                <a:path w="1956" h="820" extrusionOk="0">
                  <a:moveTo>
                    <a:pt x="1805" y="0"/>
                  </a:moveTo>
                  <a:cubicBezTo>
                    <a:pt x="1805" y="0"/>
                    <a:pt x="618" y="117"/>
                    <a:pt x="0" y="401"/>
                  </a:cubicBezTo>
                  <a:lnTo>
                    <a:pt x="1554" y="819"/>
                  </a:lnTo>
                  <a:lnTo>
                    <a:pt x="1955" y="685"/>
                  </a:lnTo>
                  <a:cubicBezTo>
                    <a:pt x="1955" y="685"/>
                    <a:pt x="1955" y="335"/>
                    <a:pt x="18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99"/>
            <p:cNvSpPr/>
            <p:nvPr/>
          </p:nvSpPr>
          <p:spPr>
            <a:xfrm>
              <a:off x="1944957" y="2169494"/>
              <a:ext cx="139102" cy="74753"/>
            </a:xfrm>
            <a:custGeom>
              <a:avLst/>
              <a:gdLst/>
              <a:ahLst/>
              <a:cxnLst/>
              <a:rect l="l" t="t" r="r" b="b"/>
              <a:pathLst>
                <a:path w="3610" h="1940" extrusionOk="0">
                  <a:moveTo>
                    <a:pt x="3092" y="0"/>
                  </a:moveTo>
                  <a:cubicBezTo>
                    <a:pt x="3092" y="0"/>
                    <a:pt x="2474" y="0"/>
                    <a:pt x="1471" y="284"/>
                  </a:cubicBezTo>
                  <a:lnTo>
                    <a:pt x="1" y="1755"/>
                  </a:lnTo>
                  <a:cubicBezTo>
                    <a:pt x="1" y="1755"/>
                    <a:pt x="540" y="1939"/>
                    <a:pt x="1115" y="1939"/>
                  </a:cubicBezTo>
                  <a:cubicBezTo>
                    <a:pt x="1139" y="1939"/>
                    <a:pt x="1163" y="1939"/>
                    <a:pt x="1187" y="1938"/>
                  </a:cubicBezTo>
                  <a:cubicBezTo>
                    <a:pt x="1187" y="1938"/>
                    <a:pt x="2691" y="1788"/>
                    <a:pt x="3409" y="1420"/>
                  </a:cubicBezTo>
                  <a:cubicBezTo>
                    <a:pt x="3409" y="1420"/>
                    <a:pt x="3610" y="485"/>
                    <a:pt x="3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99"/>
            <p:cNvSpPr/>
            <p:nvPr/>
          </p:nvSpPr>
          <p:spPr>
            <a:xfrm>
              <a:off x="1599243" y="1798619"/>
              <a:ext cx="439771" cy="202450"/>
            </a:xfrm>
            <a:custGeom>
              <a:avLst/>
              <a:gdLst/>
              <a:ahLst/>
              <a:cxnLst/>
              <a:rect l="l" t="t" r="r" b="b"/>
              <a:pathLst>
                <a:path w="11413" h="5254" extrusionOk="0">
                  <a:moveTo>
                    <a:pt x="11412" y="3577"/>
                  </a:moveTo>
                  <a:lnTo>
                    <a:pt x="11412" y="3577"/>
                  </a:lnTo>
                  <a:cubicBezTo>
                    <a:pt x="11412" y="3577"/>
                    <a:pt x="11412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close/>
                  <a:moveTo>
                    <a:pt x="1432" y="1"/>
                  </a:moveTo>
                  <a:cubicBezTo>
                    <a:pt x="1428" y="1"/>
                    <a:pt x="1424" y="1"/>
                    <a:pt x="1420" y="1"/>
                  </a:cubicBezTo>
                  <a:cubicBezTo>
                    <a:pt x="719" y="1"/>
                    <a:pt x="0" y="302"/>
                    <a:pt x="0" y="302"/>
                  </a:cubicBezTo>
                  <a:lnTo>
                    <a:pt x="6115" y="5198"/>
                  </a:lnTo>
                  <a:cubicBezTo>
                    <a:pt x="6338" y="5236"/>
                    <a:pt x="6564" y="5254"/>
                    <a:pt x="6791" y="5254"/>
                  </a:cubicBezTo>
                  <a:cubicBezTo>
                    <a:pt x="9018" y="5254"/>
                    <a:pt x="11376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lnTo>
                    <a:pt x="11412" y="3577"/>
                  </a:lnTo>
                  <a:cubicBezTo>
                    <a:pt x="10730" y="3111"/>
                    <a:pt x="2196" y="1"/>
                    <a:pt x="1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99"/>
            <p:cNvSpPr/>
            <p:nvPr/>
          </p:nvSpPr>
          <p:spPr>
            <a:xfrm>
              <a:off x="1348782" y="2050814"/>
              <a:ext cx="167424" cy="92940"/>
            </a:xfrm>
            <a:custGeom>
              <a:avLst/>
              <a:gdLst/>
              <a:ahLst/>
              <a:cxnLst/>
              <a:rect l="l" t="t" r="r" b="b"/>
              <a:pathLst>
                <a:path w="4345" h="2412" extrusionOk="0">
                  <a:moveTo>
                    <a:pt x="1761" y="0"/>
                  </a:moveTo>
                  <a:cubicBezTo>
                    <a:pt x="798" y="0"/>
                    <a:pt x="0" y="257"/>
                    <a:pt x="0" y="257"/>
                  </a:cubicBezTo>
                  <a:lnTo>
                    <a:pt x="2941" y="2412"/>
                  </a:lnTo>
                  <a:lnTo>
                    <a:pt x="4345" y="1978"/>
                  </a:lnTo>
                  <a:lnTo>
                    <a:pt x="2006" y="6"/>
                  </a:lnTo>
                  <a:cubicBezTo>
                    <a:pt x="1923" y="2"/>
                    <a:pt x="1842" y="0"/>
                    <a:pt x="17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99"/>
            <p:cNvSpPr/>
            <p:nvPr/>
          </p:nvSpPr>
          <p:spPr>
            <a:xfrm>
              <a:off x="1424113" y="1858383"/>
              <a:ext cx="1077138" cy="314348"/>
            </a:xfrm>
            <a:custGeom>
              <a:avLst/>
              <a:gdLst/>
              <a:ahLst/>
              <a:cxnLst/>
              <a:rect l="l" t="t" r="r" b="b"/>
              <a:pathLst>
                <a:path w="27954" h="8158" extrusionOk="0">
                  <a:moveTo>
                    <a:pt x="23796" y="1"/>
                  </a:moveTo>
                  <a:cubicBezTo>
                    <a:pt x="22817" y="1"/>
                    <a:pt x="21509" y="191"/>
                    <a:pt x="19817" y="789"/>
                  </a:cubicBezTo>
                  <a:cubicBezTo>
                    <a:pt x="15222" y="2393"/>
                    <a:pt x="4295" y="5267"/>
                    <a:pt x="117" y="7573"/>
                  </a:cubicBezTo>
                  <a:cubicBezTo>
                    <a:pt x="117" y="7573"/>
                    <a:pt x="0" y="7907"/>
                    <a:pt x="318" y="8158"/>
                  </a:cubicBezTo>
                  <a:cubicBezTo>
                    <a:pt x="318" y="8158"/>
                    <a:pt x="10594" y="7890"/>
                    <a:pt x="15857" y="5885"/>
                  </a:cubicBezTo>
                  <a:cubicBezTo>
                    <a:pt x="21387" y="3763"/>
                    <a:pt x="24211" y="3045"/>
                    <a:pt x="26367" y="1875"/>
                  </a:cubicBezTo>
                  <a:cubicBezTo>
                    <a:pt x="27102" y="1474"/>
                    <a:pt x="27954" y="672"/>
                    <a:pt x="26199" y="572"/>
                  </a:cubicBezTo>
                  <a:cubicBezTo>
                    <a:pt x="26199" y="572"/>
                    <a:pt x="25494" y="1"/>
                    <a:pt x="237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99"/>
            <p:cNvSpPr/>
            <p:nvPr/>
          </p:nvSpPr>
          <p:spPr>
            <a:xfrm>
              <a:off x="1329477" y="1947663"/>
              <a:ext cx="309724" cy="180640"/>
            </a:xfrm>
            <a:custGeom>
              <a:avLst/>
              <a:gdLst/>
              <a:ahLst/>
              <a:cxnLst/>
              <a:rect l="l" t="t" r="r" b="b"/>
              <a:pathLst>
                <a:path w="8038" h="4688" extrusionOk="0">
                  <a:moveTo>
                    <a:pt x="1567" y="0"/>
                  </a:moveTo>
                  <a:cubicBezTo>
                    <a:pt x="812" y="0"/>
                    <a:pt x="0" y="427"/>
                    <a:pt x="0" y="427"/>
                  </a:cubicBezTo>
                  <a:lnTo>
                    <a:pt x="4044" y="4688"/>
                  </a:lnTo>
                  <a:cubicBezTo>
                    <a:pt x="6049" y="4036"/>
                    <a:pt x="8037" y="3151"/>
                    <a:pt x="8037" y="3117"/>
                  </a:cubicBezTo>
                  <a:cubicBezTo>
                    <a:pt x="7352" y="2833"/>
                    <a:pt x="2540" y="93"/>
                    <a:pt x="1755" y="10"/>
                  </a:cubicBezTo>
                  <a:cubicBezTo>
                    <a:pt x="1693" y="3"/>
                    <a:pt x="163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99"/>
            <p:cNvSpPr/>
            <p:nvPr/>
          </p:nvSpPr>
          <p:spPr>
            <a:xfrm>
              <a:off x="1433130" y="1882967"/>
              <a:ext cx="1032093" cy="284640"/>
            </a:xfrm>
            <a:custGeom>
              <a:avLst/>
              <a:gdLst/>
              <a:ahLst/>
              <a:cxnLst/>
              <a:rect l="l" t="t" r="r" b="b"/>
              <a:pathLst>
                <a:path w="26785" h="7387" extrusionOk="0">
                  <a:moveTo>
                    <a:pt x="24980" y="1"/>
                  </a:moveTo>
                  <a:lnTo>
                    <a:pt x="67" y="7085"/>
                  </a:lnTo>
                  <a:cubicBezTo>
                    <a:pt x="0" y="7303"/>
                    <a:pt x="167" y="7386"/>
                    <a:pt x="167" y="7386"/>
                  </a:cubicBezTo>
                  <a:cubicBezTo>
                    <a:pt x="14971" y="6049"/>
                    <a:pt x="13300" y="5298"/>
                    <a:pt x="17544" y="3978"/>
                  </a:cubicBezTo>
                  <a:cubicBezTo>
                    <a:pt x="21889" y="2674"/>
                    <a:pt x="26784" y="937"/>
                    <a:pt x="26617" y="536"/>
                  </a:cubicBezTo>
                  <a:cubicBezTo>
                    <a:pt x="26523" y="312"/>
                    <a:pt x="26164" y="279"/>
                    <a:pt x="25960" y="279"/>
                  </a:cubicBezTo>
                  <a:cubicBezTo>
                    <a:pt x="25874" y="279"/>
                    <a:pt x="25815" y="285"/>
                    <a:pt x="25815" y="285"/>
                  </a:cubicBezTo>
                  <a:cubicBezTo>
                    <a:pt x="25581" y="101"/>
                    <a:pt x="24980" y="1"/>
                    <a:pt x="24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99"/>
            <p:cNvSpPr/>
            <p:nvPr/>
          </p:nvSpPr>
          <p:spPr>
            <a:xfrm>
              <a:off x="1429277" y="2140518"/>
              <a:ext cx="164842" cy="110781"/>
            </a:xfrm>
            <a:custGeom>
              <a:avLst/>
              <a:gdLst/>
              <a:ahLst/>
              <a:cxnLst/>
              <a:rect l="l" t="t" r="r" b="b"/>
              <a:pathLst>
                <a:path w="4278" h="2875" extrusionOk="0">
                  <a:moveTo>
                    <a:pt x="4277" y="0"/>
                  </a:moveTo>
                  <a:cubicBezTo>
                    <a:pt x="2607" y="234"/>
                    <a:pt x="1036" y="635"/>
                    <a:pt x="1069" y="669"/>
                  </a:cubicBezTo>
                  <a:cubicBezTo>
                    <a:pt x="936" y="1003"/>
                    <a:pt x="0" y="2874"/>
                    <a:pt x="0" y="2874"/>
                  </a:cubicBezTo>
                  <a:cubicBezTo>
                    <a:pt x="0" y="2874"/>
                    <a:pt x="1253" y="2423"/>
                    <a:pt x="1671" y="2239"/>
                  </a:cubicBezTo>
                  <a:cubicBezTo>
                    <a:pt x="2089" y="2039"/>
                    <a:pt x="4277" y="0"/>
                    <a:pt x="4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99"/>
            <p:cNvSpPr/>
            <p:nvPr/>
          </p:nvSpPr>
          <p:spPr>
            <a:xfrm>
              <a:off x="1962335" y="2192652"/>
              <a:ext cx="111436" cy="46316"/>
            </a:xfrm>
            <a:custGeom>
              <a:avLst/>
              <a:gdLst/>
              <a:ahLst/>
              <a:cxnLst/>
              <a:rect l="l" t="t" r="r" b="b"/>
              <a:pathLst>
                <a:path w="2892" h="1202" extrusionOk="0">
                  <a:moveTo>
                    <a:pt x="2741" y="1"/>
                  </a:moveTo>
                  <a:cubicBezTo>
                    <a:pt x="2741" y="1"/>
                    <a:pt x="953" y="268"/>
                    <a:pt x="285" y="335"/>
                  </a:cubicBezTo>
                  <a:lnTo>
                    <a:pt x="1" y="1137"/>
                  </a:lnTo>
                  <a:cubicBezTo>
                    <a:pt x="1" y="1137"/>
                    <a:pt x="289" y="1201"/>
                    <a:pt x="576" y="1201"/>
                  </a:cubicBezTo>
                  <a:cubicBezTo>
                    <a:pt x="648" y="1201"/>
                    <a:pt x="719" y="1197"/>
                    <a:pt x="786" y="1187"/>
                  </a:cubicBezTo>
                  <a:cubicBezTo>
                    <a:pt x="1087" y="1137"/>
                    <a:pt x="2089" y="987"/>
                    <a:pt x="2825" y="686"/>
                  </a:cubicBezTo>
                  <a:cubicBezTo>
                    <a:pt x="2825" y="686"/>
                    <a:pt x="2891" y="318"/>
                    <a:pt x="2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99"/>
            <p:cNvSpPr/>
            <p:nvPr/>
          </p:nvSpPr>
          <p:spPr>
            <a:xfrm>
              <a:off x="2024141" y="2060023"/>
              <a:ext cx="132667" cy="71516"/>
            </a:xfrm>
            <a:custGeom>
              <a:avLst/>
              <a:gdLst/>
              <a:ahLst/>
              <a:cxnLst/>
              <a:rect l="l" t="t" r="r" b="b"/>
              <a:pathLst>
                <a:path w="3443" h="1856" extrusionOk="0">
                  <a:moveTo>
                    <a:pt x="2958" y="1"/>
                  </a:moveTo>
                  <a:cubicBezTo>
                    <a:pt x="2958" y="1"/>
                    <a:pt x="2357" y="1"/>
                    <a:pt x="1388" y="285"/>
                  </a:cubicBezTo>
                  <a:lnTo>
                    <a:pt x="1" y="1672"/>
                  </a:lnTo>
                  <a:cubicBezTo>
                    <a:pt x="1" y="1672"/>
                    <a:pt x="535" y="1855"/>
                    <a:pt x="1137" y="1855"/>
                  </a:cubicBezTo>
                  <a:cubicBezTo>
                    <a:pt x="1137" y="1855"/>
                    <a:pt x="2557" y="1705"/>
                    <a:pt x="3259" y="1354"/>
                  </a:cubicBezTo>
                  <a:cubicBezTo>
                    <a:pt x="3259" y="1354"/>
                    <a:pt x="3443" y="452"/>
                    <a:pt x="2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99"/>
            <p:cNvSpPr/>
            <p:nvPr/>
          </p:nvSpPr>
          <p:spPr>
            <a:xfrm>
              <a:off x="2040903" y="2081293"/>
              <a:ext cx="105618" cy="44698"/>
            </a:xfrm>
            <a:custGeom>
              <a:avLst/>
              <a:gdLst/>
              <a:ahLst/>
              <a:cxnLst/>
              <a:rect l="l" t="t" r="r" b="b"/>
              <a:pathLst>
                <a:path w="2741" h="1160" extrusionOk="0">
                  <a:moveTo>
                    <a:pt x="2590" y="0"/>
                  </a:moveTo>
                  <a:cubicBezTo>
                    <a:pt x="2590" y="0"/>
                    <a:pt x="869" y="251"/>
                    <a:pt x="234" y="318"/>
                  </a:cubicBezTo>
                  <a:lnTo>
                    <a:pt x="0" y="1103"/>
                  </a:lnTo>
                  <a:cubicBezTo>
                    <a:pt x="0" y="1103"/>
                    <a:pt x="235" y="1159"/>
                    <a:pt x="487" y="1159"/>
                  </a:cubicBezTo>
                  <a:cubicBezTo>
                    <a:pt x="570" y="1159"/>
                    <a:pt x="656" y="1153"/>
                    <a:pt x="735" y="1136"/>
                  </a:cubicBezTo>
                  <a:cubicBezTo>
                    <a:pt x="1019" y="1103"/>
                    <a:pt x="1989" y="953"/>
                    <a:pt x="2674" y="652"/>
                  </a:cubicBezTo>
                  <a:cubicBezTo>
                    <a:pt x="2674" y="652"/>
                    <a:pt x="2740" y="301"/>
                    <a:pt x="25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99"/>
            <p:cNvSpPr/>
            <p:nvPr/>
          </p:nvSpPr>
          <p:spPr>
            <a:xfrm>
              <a:off x="1777572" y="2011742"/>
              <a:ext cx="422393" cy="351185"/>
            </a:xfrm>
            <a:custGeom>
              <a:avLst/>
              <a:gdLst/>
              <a:ahLst/>
              <a:cxnLst/>
              <a:rect l="l" t="t" r="r" b="b"/>
              <a:pathLst>
                <a:path w="10962" h="9114" extrusionOk="0">
                  <a:moveTo>
                    <a:pt x="10443" y="1"/>
                  </a:moveTo>
                  <a:cubicBezTo>
                    <a:pt x="7837" y="402"/>
                    <a:pt x="4595" y="2189"/>
                    <a:pt x="4595" y="2189"/>
                  </a:cubicBezTo>
                  <a:lnTo>
                    <a:pt x="0" y="9040"/>
                  </a:lnTo>
                  <a:cubicBezTo>
                    <a:pt x="0" y="9040"/>
                    <a:pt x="193" y="9114"/>
                    <a:pt x="508" y="9114"/>
                  </a:cubicBezTo>
                  <a:cubicBezTo>
                    <a:pt x="863" y="9114"/>
                    <a:pt x="1372" y="9020"/>
                    <a:pt x="1939" y="8622"/>
                  </a:cubicBezTo>
                  <a:cubicBezTo>
                    <a:pt x="4178" y="7002"/>
                    <a:pt x="10961" y="1"/>
                    <a:pt x="104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99"/>
            <p:cNvSpPr/>
            <p:nvPr/>
          </p:nvSpPr>
          <p:spPr>
            <a:xfrm>
              <a:off x="2389853" y="1870097"/>
              <a:ext cx="38032" cy="29709"/>
            </a:xfrm>
            <a:custGeom>
              <a:avLst/>
              <a:gdLst/>
              <a:ahLst/>
              <a:cxnLst/>
              <a:rect l="l" t="t" r="r" b="b"/>
              <a:pathLst>
                <a:path w="987" h="771" extrusionOk="0">
                  <a:moveTo>
                    <a:pt x="652" y="1"/>
                  </a:moveTo>
                  <a:cubicBezTo>
                    <a:pt x="652" y="1"/>
                    <a:pt x="585" y="285"/>
                    <a:pt x="34" y="519"/>
                  </a:cubicBezTo>
                  <a:lnTo>
                    <a:pt x="0" y="769"/>
                  </a:lnTo>
                  <a:cubicBezTo>
                    <a:pt x="0" y="770"/>
                    <a:pt x="2" y="771"/>
                    <a:pt x="6" y="771"/>
                  </a:cubicBezTo>
                  <a:cubicBezTo>
                    <a:pt x="76" y="771"/>
                    <a:pt x="733" y="626"/>
                    <a:pt x="986" y="168"/>
                  </a:cubicBezTo>
                  <a:cubicBezTo>
                    <a:pt x="903" y="118"/>
                    <a:pt x="802" y="68"/>
                    <a:pt x="6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963;p128">
            <a:extLst>
              <a:ext uri="{FF2B5EF4-FFF2-40B4-BE49-F238E27FC236}">
                <a16:creationId xmlns:a16="http://schemas.microsoft.com/office/drawing/2014/main" id="{EB28CFC1-4031-CFD5-7182-9EE5CE8BD540}"/>
              </a:ext>
            </a:extLst>
          </p:cNvPr>
          <p:cNvGrpSpPr/>
          <p:nvPr/>
        </p:nvGrpSpPr>
        <p:grpSpPr>
          <a:xfrm>
            <a:off x="2320447" y="1058076"/>
            <a:ext cx="4463752" cy="1719654"/>
            <a:chOff x="1729186" y="1750763"/>
            <a:chExt cx="5237916" cy="2018137"/>
          </a:xfrm>
        </p:grpSpPr>
        <p:sp>
          <p:nvSpPr>
            <p:cNvPr id="3" name="Google Shape;2964;p128">
              <a:extLst>
                <a:ext uri="{FF2B5EF4-FFF2-40B4-BE49-F238E27FC236}">
                  <a16:creationId xmlns:a16="http://schemas.microsoft.com/office/drawing/2014/main" id="{99715924-2367-37CF-5BF6-B70EE6865D7A}"/>
                </a:ext>
              </a:extLst>
            </p:cNvPr>
            <p:cNvSpPr/>
            <p:nvPr/>
          </p:nvSpPr>
          <p:spPr>
            <a:xfrm rot="1513952">
              <a:off x="6882729" y="2494802"/>
              <a:ext cx="54326" cy="153128"/>
            </a:xfrm>
            <a:custGeom>
              <a:avLst/>
              <a:gdLst/>
              <a:ahLst/>
              <a:cxnLst/>
              <a:rect l="l" t="t" r="r" b="b"/>
              <a:pathLst>
                <a:path w="2173" h="6125" extrusionOk="0">
                  <a:moveTo>
                    <a:pt x="1932" y="1"/>
                  </a:moveTo>
                  <a:cubicBezTo>
                    <a:pt x="1727" y="1"/>
                    <a:pt x="1420" y="208"/>
                    <a:pt x="1420" y="208"/>
                  </a:cubicBezTo>
                  <a:lnTo>
                    <a:pt x="0" y="5972"/>
                  </a:lnTo>
                  <a:cubicBezTo>
                    <a:pt x="149" y="6083"/>
                    <a:pt x="316" y="6124"/>
                    <a:pt x="481" y="6124"/>
                  </a:cubicBezTo>
                  <a:cubicBezTo>
                    <a:pt x="964" y="6124"/>
                    <a:pt x="1437" y="5772"/>
                    <a:pt x="1437" y="5772"/>
                  </a:cubicBezTo>
                  <a:cubicBezTo>
                    <a:pt x="1437" y="5772"/>
                    <a:pt x="2172" y="492"/>
                    <a:pt x="2106" y="141"/>
                  </a:cubicBezTo>
                  <a:cubicBezTo>
                    <a:pt x="2086" y="37"/>
                    <a:pt x="2018" y="1"/>
                    <a:pt x="1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965;p128">
              <a:extLst>
                <a:ext uri="{FF2B5EF4-FFF2-40B4-BE49-F238E27FC236}">
                  <a16:creationId xmlns:a16="http://schemas.microsoft.com/office/drawing/2014/main" id="{205413C4-9BAA-9484-19F2-2D599FA1938B}"/>
                </a:ext>
              </a:extLst>
            </p:cNvPr>
            <p:cNvSpPr/>
            <p:nvPr/>
          </p:nvSpPr>
          <p:spPr>
            <a:xfrm rot="1513952">
              <a:off x="5214370" y="2770855"/>
              <a:ext cx="139552" cy="113652"/>
            </a:xfrm>
            <a:custGeom>
              <a:avLst/>
              <a:gdLst/>
              <a:ahLst/>
              <a:cxnLst/>
              <a:rect l="l" t="t" r="r" b="b"/>
              <a:pathLst>
                <a:path w="5582" h="4546" extrusionOk="0">
                  <a:moveTo>
                    <a:pt x="2858" y="0"/>
                  </a:moveTo>
                  <a:cubicBezTo>
                    <a:pt x="2708" y="0"/>
                    <a:pt x="1" y="1254"/>
                    <a:pt x="936" y="2356"/>
                  </a:cubicBezTo>
                  <a:lnTo>
                    <a:pt x="2791" y="4545"/>
                  </a:lnTo>
                  <a:cubicBezTo>
                    <a:pt x="2791" y="4545"/>
                    <a:pt x="5581" y="3660"/>
                    <a:pt x="5581" y="3392"/>
                  </a:cubicBezTo>
                  <a:cubicBezTo>
                    <a:pt x="5581" y="3125"/>
                    <a:pt x="3944" y="1855"/>
                    <a:pt x="3693" y="1838"/>
                  </a:cubicBezTo>
                  <a:cubicBezTo>
                    <a:pt x="3443" y="1822"/>
                    <a:pt x="3276" y="1304"/>
                    <a:pt x="3276" y="1304"/>
                  </a:cubicBezTo>
                  <a:cubicBezTo>
                    <a:pt x="3276" y="1304"/>
                    <a:pt x="2992" y="0"/>
                    <a:pt x="28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966;p128">
              <a:extLst>
                <a:ext uri="{FF2B5EF4-FFF2-40B4-BE49-F238E27FC236}">
                  <a16:creationId xmlns:a16="http://schemas.microsoft.com/office/drawing/2014/main" id="{614FD28B-931C-252A-C729-E27720EFEBB4}"/>
                </a:ext>
              </a:extLst>
            </p:cNvPr>
            <p:cNvSpPr/>
            <p:nvPr/>
          </p:nvSpPr>
          <p:spPr>
            <a:xfrm rot="1513952">
              <a:off x="5128443" y="2865029"/>
              <a:ext cx="358831" cy="309730"/>
            </a:xfrm>
            <a:custGeom>
              <a:avLst/>
              <a:gdLst/>
              <a:ahLst/>
              <a:cxnLst/>
              <a:rect l="l" t="t" r="r" b="b"/>
              <a:pathLst>
                <a:path w="14353" h="12389" extrusionOk="0">
                  <a:moveTo>
                    <a:pt x="7342" y="0"/>
                  </a:moveTo>
                  <a:cubicBezTo>
                    <a:pt x="6678" y="0"/>
                    <a:pt x="6001" y="101"/>
                    <a:pt x="5330" y="312"/>
                  </a:cubicBezTo>
                  <a:cubicBezTo>
                    <a:pt x="1922" y="1382"/>
                    <a:pt x="0" y="4890"/>
                    <a:pt x="1019" y="8132"/>
                  </a:cubicBezTo>
                  <a:cubicBezTo>
                    <a:pt x="1850" y="10743"/>
                    <a:pt x="4311" y="12388"/>
                    <a:pt x="7010" y="12388"/>
                  </a:cubicBezTo>
                  <a:cubicBezTo>
                    <a:pt x="7679" y="12388"/>
                    <a:pt x="8363" y="12287"/>
                    <a:pt x="9039" y="12075"/>
                  </a:cubicBezTo>
                  <a:cubicBezTo>
                    <a:pt x="12431" y="11006"/>
                    <a:pt x="14353" y="7514"/>
                    <a:pt x="13334" y="4255"/>
                  </a:cubicBezTo>
                  <a:cubicBezTo>
                    <a:pt x="12502" y="1655"/>
                    <a:pt x="10036" y="0"/>
                    <a:pt x="7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967;p128">
              <a:extLst>
                <a:ext uri="{FF2B5EF4-FFF2-40B4-BE49-F238E27FC236}">
                  <a16:creationId xmlns:a16="http://schemas.microsoft.com/office/drawing/2014/main" id="{E5A5473F-9B1F-994F-E0BD-30C2C367194E}"/>
                </a:ext>
              </a:extLst>
            </p:cNvPr>
            <p:cNvSpPr/>
            <p:nvPr/>
          </p:nvSpPr>
          <p:spPr>
            <a:xfrm rot="1513952">
              <a:off x="5144211" y="2886214"/>
              <a:ext cx="348031" cy="288105"/>
            </a:xfrm>
            <a:custGeom>
              <a:avLst/>
              <a:gdLst/>
              <a:ahLst/>
              <a:cxnLst/>
              <a:rect l="l" t="t" r="r" b="b"/>
              <a:pathLst>
                <a:path w="13921" h="11524" extrusionOk="0">
                  <a:moveTo>
                    <a:pt x="7203" y="0"/>
                  </a:moveTo>
                  <a:cubicBezTo>
                    <a:pt x="6633" y="0"/>
                    <a:pt x="6053" y="86"/>
                    <a:pt x="5481" y="266"/>
                  </a:cubicBezTo>
                  <a:cubicBezTo>
                    <a:pt x="585" y="1803"/>
                    <a:pt x="1" y="8487"/>
                    <a:pt x="4545" y="10859"/>
                  </a:cubicBezTo>
                  <a:cubicBezTo>
                    <a:pt x="5428" y="11317"/>
                    <a:pt x="6334" y="11524"/>
                    <a:pt x="7208" y="11524"/>
                  </a:cubicBezTo>
                  <a:cubicBezTo>
                    <a:pt x="10832" y="11524"/>
                    <a:pt x="13921" y="7970"/>
                    <a:pt x="12682" y="4025"/>
                  </a:cubicBezTo>
                  <a:cubicBezTo>
                    <a:pt x="11910" y="1573"/>
                    <a:pt x="9644" y="0"/>
                    <a:pt x="7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968;p128">
              <a:extLst>
                <a:ext uri="{FF2B5EF4-FFF2-40B4-BE49-F238E27FC236}">
                  <a16:creationId xmlns:a16="http://schemas.microsoft.com/office/drawing/2014/main" id="{AC238952-8288-60C0-6E10-D882A81DC90B}"/>
                </a:ext>
              </a:extLst>
            </p:cNvPr>
            <p:cNvSpPr/>
            <p:nvPr/>
          </p:nvSpPr>
          <p:spPr>
            <a:xfrm rot="1513952">
              <a:off x="5183384" y="2916701"/>
              <a:ext cx="277230" cy="229304"/>
            </a:xfrm>
            <a:custGeom>
              <a:avLst/>
              <a:gdLst/>
              <a:ahLst/>
              <a:cxnLst/>
              <a:rect l="l" t="t" r="r" b="b"/>
              <a:pathLst>
                <a:path w="11089" h="9172" extrusionOk="0">
                  <a:moveTo>
                    <a:pt x="5747" y="1"/>
                  </a:moveTo>
                  <a:cubicBezTo>
                    <a:pt x="5288" y="1"/>
                    <a:pt x="4822" y="71"/>
                    <a:pt x="4361" y="218"/>
                  </a:cubicBezTo>
                  <a:cubicBezTo>
                    <a:pt x="468" y="1437"/>
                    <a:pt x="0" y="6751"/>
                    <a:pt x="3609" y="8639"/>
                  </a:cubicBezTo>
                  <a:cubicBezTo>
                    <a:pt x="4315" y="9006"/>
                    <a:pt x="5037" y="9172"/>
                    <a:pt x="5735" y="9172"/>
                  </a:cubicBezTo>
                  <a:cubicBezTo>
                    <a:pt x="8626" y="9172"/>
                    <a:pt x="11088" y="6331"/>
                    <a:pt x="10092" y="3209"/>
                  </a:cubicBezTo>
                  <a:cubicBezTo>
                    <a:pt x="9484" y="1250"/>
                    <a:pt x="7686" y="1"/>
                    <a:pt x="5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69;p128">
              <a:extLst>
                <a:ext uri="{FF2B5EF4-FFF2-40B4-BE49-F238E27FC236}">
                  <a16:creationId xmlns:a16="http://schemas.microsoft.com/office/drawing/2014/main" id="{DCC83375-5E0A-4733-EEA4-C4F6F2986B62}"/>
                </a:ext>
              </a:extLst>
            </p:cNvPr>
            <p:cNvSpPr/>
            <p:nvPr/>
          </p:nvSpPr>
          <p:spPr>
            <a:xfrm rot="1513952">
              <a:off x="1740623" y="2498625"/>
              <a:ext cx="154878" cy="88326"/>
            </a:xfrm>
            <a:custGeom>
              <a:avLst/>
              <a:gdLst/>
              <a:ahLst/>
              <a:cxnLst/>
              <a:rect l="l" t="t" r="r" b="b"/>
              <a:pathLst>
                <a:path w="6195" h="3533" extrusionOk="0">
                  <a:moveTo>
                    <a:pt x="342" y="0"/>
                  </a:moveTo>
                  <a:cubicBezTo>
                    <a:pt x="171" y="0"/>
                    <a:pt x="13" y="130"/>
                    <a:pt x="0" y="308"/>
                  </a:cubicBezTo>
                  <a:lnTo>
                    <a:pt x="4712" y="3182"/>
                  </a:lnTo>
                  <a:cubicBezTo>
                    <a:pt x="4762" y="3533"/>
                    <a:pt x="4879" y="3533"/>
                    <a:pt x="4879" y="3533"/>
                  </a:cubicBezTo>
                  <a:lnTo>
                    <a:pt x="5648" y="3299"/>
                  </a:lnTo>
                  <a:cubicBezTo>
                    <a:pt x="5648" y="3299"/>
                    <a:pt x="6195" y="2463"/>
                    <a:pt x="6057" y="2463"/>
                  </a:cubicBezTo>
                  <a:cubicBezTo>
                    <a:pt x="6055" y="2463"/>
                    <a:pt x="6052" y="2463"/>
                    <a:pt x="6049" y="2463"/>
                  </a:cubicBezTo>
                  <a:cubicBezTo>
                    <a:pt x="6047" y="2464"/>
                    <a:pt x="6046" y="2464"/>
                    <a:pt x="6044" y="2464"/>
                  </a:cubicBezTo>
                  <a:cubicBezTo>
                    <a:pt x="5794" y="2464"/>
                    <a:pt x="916" y="190"/>
                    <a:pt x="501" y="41"/>
                  </a:cubicBezTo>
                  <a:cubicBezTo>
                    <a:pt x="450" y="13"/>
                    <a:pt x="395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70;p128">
              <a:extLst>
                <a:ext uri="{FF2B5EF4-FFF2-40B4-BE49-F238E27FC236}">
                  <a16:creationId xmlns:a16="http://schemas.microsoft.com/office/drawing/2014/main" id="{6B29741B-1673-82F9-B2CC-A2DA8329FE37}"/>
                </a:ext>
              </a:extLst>
            </p:cNvPr>
            <p:cNvSpPr/>
            <p:nvPr/>
          </p:nvSpPr>
          <p:spPr>
            <a:xfrm rot="1513952">
              <a:off x="3484095" y="2766815"/>
              <a:ext cx="74476" cy="98627"/>
            </a:xfrm>
            <a:custGeom>
              <a:avLst/>
              <a:gdLst/>
              <a:ahLst/>
              <a:cxnLst/>
              <a:rect l="l" t="t" r="r" b="b"/>
              <a:pathLst>
                <a:path w="2979" h="3945" extrusionOk="0">
                  <a:moveTo>
                    <a:pt x="1898" y="1"/>
                  </a:moveTo>
                  <a:cubicBezTo>
                    <a:pt x="1657" y="1"/>
                    <a:pt x="0" y="44"/>
                    <a:pt x="357" y="1238"/>
                  </a:cubicBezTo>
                  <a:cubicBezTo>
                    <a:pt x="741" y="2524"/>
                    <a:pt x="1092" y="3944"/>
                    <a:pt x="1209" y="3944"/>
                  </a:cubicBezTo>
                  <a:cubicBezTo>
                    <a:pt x="1212" y="3945"/>
                    <a:pt x="1216" y="3945"/>
                    <a:pt x="1220" y="3945"/>
                  </a:cubicBezTo>
                  <a:cubicBezTo>
                    <a:pt x="1417" y="3945"/>
                    <a:pt x="2979" y="3601"/>
                    <a:pt x="2930" y="3192"/>
                  </a:cubicBezTo>
                  <a:cubicBezTo>
                    <a:pt x="2896" y="2775"/>
                    <a:pt x="1927" y="1"/>
                    <a:pt x="1927" y="1"/>
                  </a:cubicBezTo>
                  <a:cubicBezTo>
                    <a:pt x="1927" y="1"/>
                    <a:pt x="1917" y="1"/>
                    <a:pt x="18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71;p128">
              <a:extLst>
                <a:ext uri="{FF2B5EF4-FFF2-40B4-BE49-F238E27FC236}">
                  <a16:creationId xmlns:a16="http://schemas.microsoft.com/office/drawing/2014/main" id="{D6D97425-DA41-44F3-0283-97DB4916D6AF}"/>
                </a:ext>
              </a:extLst>
            </p:cNvPr>
            <p:cNvSpPr/>
            <p:nvPr/>
          </p:nvSpPr>
          <p:spPr>
            <a:xfrm rot="1513952">
              <a:off x="2774338" y="2697218"/>
              <a:ext cx="87726" cy="70951"/>
            </a:xfrm>
            <a:custGeom>
              <a:avLst/>
              <a:gdLst/>
              <a:ahLst/>
              <a:cxnLst/>
              <a:rect l="l" t="t" r="r" b="b"/>
              <a:pathLst>
                <a:path w="3509" h="2838" extrusionOk="0">
                  <a:moveTo>
                    <a:pt x="2506" y="1"/>
                  </a:moveTo>
                  <a:lnTo>
                    <a:pt x="0" y="786"/>
                  </a:lnTo>
                  <a:cubicBezTo>
                    <a:pt x="0" y="786"/>
                    <a:pt x="1286" y="2837"/>
                    <a:pt x="2319" y="2837"/>
                  </a:cubicBezTo>
                  <a:cubicBezTo>
                    <a:pt x="2365" y="2837"/>
                    <a:pt x="2411" y="2833"/>
                    <a:pt x="2456" y="2825"/>
                  </a:cubicBezTo>
                  <a:cubicBezTo>
                    <a:pt x="3509" y="2641"/>
                    <a:pt x="3242" y="1806"/>
                    <a:pt x="3108" y="1488"/>
                  </a:cubicBezTo>
                  <a:lnTo>
                    <a:pt x="2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72;p128">
              <a:extLst>
                <a:ext uri="{FF2B5EF4-FFF2-40B4-BE49-F238E27FC236}">
                  <a16:creationId xmlns:a16="http://schemas.microsoft.com/office/drawing/2014/main" id="{64FB75C0-D358-2B9B-E9A4-B6E99DC3E06A}"/>
                </a:ext>
              </a:extLst>
            </p:cNvPr>
            <p:cNvSpPr/>
            <p:nvPr/>
          </p:nvSpPr>
          <p:spPr>
            <a:xfrm rot="1513952">
              <a:off x="3063201" y="2720226"/>
              <a:ext cx="87726" cy="70926"/>
            </a:xfrm>
            <a:custGeom>
              <a:avLst/>
              <a:gdLst/>
              <a:ahLst/>
              <a:cxnLst/>
              <a:rect l="l" t="t" r="r" b="b"/>
              <a:pathLst>
                <a:path w="3509" h="2837" extrusionOk="0">
                  <a:moveTo>
                    <a:pt x="2506" y="0"/>
                  </a:moveTo>
                  <a:lnTo>
                    <a:pt x="0" y="786"/>
                  </a:lnTo>
                  <a:cubicBezTo>
                    <a:pt x="0" y="786"/>
                    <a:pt x="1286" y="2837"/>
                    <a:pt x="2319" y="2837"/>
                  </a:cubicBezTo>
                  <a:cubicBezTo>
                    <a:pt x="2365" y="2837"/>
                    <a:pt x="2411" y="2833"/>
                    <a:pt x="2456" y="2824"/>
                  </a:cubicBezTo>
                  <a:cubicBezTo>
                    <a:pt x="3509" y="2640"/>
                    <a:pt x="3241" y="1805"/>
                    <a:pt x="3108" y="1487"/>
                  </a:cubicBezTo>
                  <a:cubicBezTo>
                    <a:pt x="2991" y="1170"/>
                    <a:pt x="2506" y="0"/>
                    <a:pt x="2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73;p128">
              <a:extLst>
                <a:ext uri="{FF2B5EF4-FFF2-40B4-BE49-F238E27FC236}">
                  <a16:creationId xmlns:a16="http://schemas.microsoft.com/office/drawing/2014/main" id="{9FE7BBFE-AC92-6CAB-084B-DD7AB95AB7E6}"/>
                </a:ext>
              </a:extLst>
            </p:cNvPr>
            <p:cNvSpPr/>
            <p:nvPr/>
          </p:nvSpPr>
          <p:spPr>
            <a:xfrm rot="1513952">
              <a:off x="5027210" y="2807066"/>
              <a:ext cx="65601" cy="80151"/>
            </a:xfrm>
            <a:custGeom>
              <a:avLst/>
              <a:gdLst/>
              <a:ahLst/>
              <a:cxnLst/>
              <a:rect l="l" t="t" r="r" b="b"/>
              <a:pathLst>
                <a:path w="2624" h="3206" extrusionOk="0">
                  <a:moveTo>
                    <a:pt x="2507" y="1"/>
                  </a:moveTo>
                  <a:lnTo>
                    <a:pt x="1" y="786"/>
                  </a:lnTo>
                  <a:cubicBezTo>
                    <a:pt x="1" y="786"/>
                    <a:pt x="268" y="2023"/>
                    <a:pt x="351" y="2357"/>
                  </a:cubicBezTo>
                  <a:cubicBezTo>
                    <a:pt x="418" y="2623"/>
                    <a:pt x="601" y="3206"/>
                    <a:pt x="1161" y="3206"/>
                  </a:cubicBezTo>
                  <a:cubicBezTo>
                    <a:pt x="1305" y="3206"/>
                    <a:pt x="1473" y="3167"/>
                    <a:pt x="1671" y="3075"/>
                  </a:cubicBezTo>
                  <a:cubicBezTo>
                    <a:pt x="2624" y="2624"/>
                    <a:pt x="2507" y="1"/>
                    <a:pt x="2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74;p128">
              <a:extLst>
                <a:ext uri="{FF2B5EF4-FFF2-40B4-BE49-F238E27FC236}">
                  <a16:creationId xmlns:a16="http://schemas.microsoft.com/office/drawing/2014/main" id="{B24DAB7F-EEB6-792A-4764-EB1ADEF5A455}"/>
                </a:ext>
              </a:extLst>
            </p:cNvPr>
            <p:cNvSpPr/>
            <p:nvPr/>
          </p:nvSpPr>
          <p:spPr>
            <a:xfrm rot="1513952">
              <a:off x="5330271" y="2771598"/>
              <a:ext cx="63526" cy="79476"/>
            </a:xfrm>
            <a:custGeom>
              <a:avLst/>
              <a:gdLst/>
              <a:ahLst/>
              <a:cxnLst/>
              <a:rect l="l" t="t" r="r" b="b"/>
              <a:pathLst>
                <a:path w="2541" h="3179" extrusionOk="0">
                  <a:moveTo>
                    <a:pt x="2374" y="0"/>
                  </a:moveTo>
                  <a:lnTo>
                    <a:pt x="1" y="752"/>
                  </a:lnTo>
                  <a:cubicBezTo>
                    <a:pt x="1" y="752"/>
                    <a:pt x="302" y="1988"/>
                    <a:pt x="368" y="2306"/>
                  </a:cubicBezTo>
                  <a:cubicBezTo>
                    <a:pt x="422" y="2575"/>
                    <a:pt x="595" y="3178"/>
                    <a:pt x="1147" y="3178"/>
                  </a:cubicBezTo>
                  <a:cubicBezTo>
                    <a:pt x="1282" y="3178"/>
                    <a:pt x="1439" y="3143"/>
                    <a:pt x="1622" y="3058"/>
                  </a:cubicBezTo>
                  <a:cubicBezTo>
                    <a:pt x="2541" y="2623"/>
                    <a:pt x="2374" y="0"/>
                    <a:pt x="23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75;p128">
              <a:extLst>
                <a:ext uri="{FF2B5EF4-FFF2-40B4-BE49-F238E27FC236}">
                  <a16:creationId xmlns:a16="http://schemas.microsoft.com/office/drawing/2014/main" id="{46521A50-A6CB-8030-DF04-F04DB8D4B627}"/>
                </a:ext>
              </a:extLst>
            </p:cNvPr>
            <p:cNvSpPr/>
            <p:nvPr/>
          </p:nvSpPr>
          <p:spPr>
            <a:xfrm rot="1513952">
              <a:off x="5611273" y="2740433"/>
              <a:ext cx="68526" cy="81176"/>
            </a:xfrm>
            <a:custGeom>
              <a:avLst/>
              <a:gdLst/>
              <a:ahLst/>
              <a:cxnLst/>
              <a:rect l="l" t="t" r="r" b="b"/>
              <a:pathLst>
                <a:path w="2741" h="3247" extrusionOk="0">
                  <a:moveTo>
                    <a:pt x="2641" y="0"/>
                  </a:moveTo>
                  <a:lnTo>
                    <a:pt x="1" y="836"/>
                  </a:lnTo>
                  <a:cubicBezTo>
                    <a:pt x="1" y="836"/>
                    <a:pt x="268" y="2072"/>
                    <a:pt x="352" y="2406"/>
                  </a:cubicBezTo>
                  <a:cubicBezTo>
                    <a:pt x="404" y="2670"/>
                    <a:pt x="582" y="3247"/>
                    <a:pt x="1157" y="3247"/>
                  </a:cubicBezTo>
                  <a:cubicBezTo>
                    <a:pt x="1310" y="3247"/>
                    <a:pt x="1491" y="3206"/>
                    <a:pt x="1705" y="3108"/>
                  </a:cubicBezTo>
                  <a:cubicBezTo>
                    <a:pt x="2741" y="2640"/>
                    <a:pt x="2641" y="0"/>
                    <a:pt x="26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76;p128">
              <a:extLst>
                <a:ext uri="{FF2B5EF4-FFF2-40B4-BE49-F238E27FC236}">
                  <a16:creationId xmlns:a16="http://schemas.microsoft.com/office/drawing/2014/main" id="{305D4647-6CCC-38C6-2821-D0A2FDEE1321}"/>
                </a:ext>
              </a:extLst>
            </p:cNvPr>
            <p:cNvSpPr/>
            <p:nvPr/>
          </p:nvSpPr>
          <p:spPr>
            <a:xfrm rot="1513952">
              <a:off x="5900990" y="2711638"/>
              <a:ext cx="68526" cy="81201"/>
            </a:xfrm>
            <a:custGeom>
              <a:avLst/>
              <a:gdLst/>
              <a:ahLst/>
              <a:cxnLst/>
              <a:rect l="l" t="t" r="r" b="b"/>
              <a:pathLst>
                <a:path w="2741" h="3248" extrusionOk="0">
                  <a:moveTo>
                    <a:pt x="2657" y="0"/>
                  </a:moveTo>
                  <a:lnTo>
                    <a:pt x="0" y="836"/>
                  </a:lnTo>
                  <a:cubicBezTo>
                    <a:pt x="0" y="836"/>
                    <a:pt x="285" y="2072"/>
                    <a:pt x="351" y="2406"/>
                  </a:cubicBezTo>
                  <a:cubicBezTo>
                    <a:pt x="404" y="2670"/>
                    <a:pt x="582" y="3247"/>
                    <a:pt x="1165" y="3247"/>
                  </a:cubicBezTo>
                  <a:cubicBezTo>
                    <a:pt x="1320" y="3247"/>
                    <a:pt x="1504" y="3206"/>
                    <a:pt x="1721" y="3108"/>
                  </a:cubicBezTo>
                  <a:cubicBezTo>
                    <a:pt x="2741" y="2640"/>
                    <a:pt x="2657" y="1"/>
                    <a:pt x="26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77;p128">
              <a:extLst>
                <a:ext uri="{FF2B5EF4-FFF2-40B4-BE49-F238E27FC236}">
                  <a16:creationId xmlns:a16="http://schemas.microsoft.com/office/drawing/2014/main" id="{5572E3DB-C716-9676-FE22-2252B151AE33}"/>
                </a:ext>
              </a:extLst>
            </p:cNvPr>
            <p:cNvSpPr/>
            <p:nvPr/>
          </p:nvSpPr>
          <p:spPr>
            <a:xfrm rot="1513952">
              <a:off x="3363944" y="2752066"/>
              <a:ext cx="87751" cy="71326"/>
            </a:xfrm>
            <a:custGeom>
              <a:avLst/>
              <a:gdLst/>
              <a:ahLst/>
              <a:cxnLst/>
              <a:rect l="l" t="t" r="r" b="b"/>
              <a:pathLst>
                <a:path w="3510" h="2853" extrusionOk="0">
                  <a:moveTo>
                    <a:pt x="2507" y="1"/>
                  </a:moveTo>
                  <a:lnTo>
                    <a:pt x="1" y="803"/>
                  </a:lnTo>
                  <a:cubicBezTo>
                    <a:pt x="1" y="803"/>
                    <a:pt x="1295" y="2852"/>
                    <a:pt x="2330" y="2852"/>
                  </a:cubicBezTo>
                  <a:cubicBezTo>
                    <a:pt x="2373" y="2852"/>
                    <a:pt x="2415" y="2849"/>
                    <a:pt x="2457" y="2841"/>
                  </a:cubicBezTo>
                  <a:cubicBezTo>
                    <a:pt x="3509" y="2657"/>
                    <a:pt x="3242" y="1805"/>
                    <a:pt x="3108" y="1505"/>
                  </a:cubicBezTo>
                  <a:cubicBezTo>
                    <a:pt x="2975" y="1187"/>
                    <a:pt x="2507" y="1"/>
                    <a:pt x="25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978;p128">
              <a:extLst>
                <a:ext uri="{FF2B5EF4-FFF2-40B4-BE49-F238E27FC236}">
                  <a16:creationId xmlns:a16="http://schemas.microsoft.com/office/drawing/2014/main" id="{E067879F-AA0B-DC2E-C999-8C678CD08707}"/>
                </a:ext>
              </a:extLst>
            </p:cNvPr>
            <p:cNvSpPr/>
            <p:nvPr/>
          </p:nvSpPr>
          <p:spPr>
            <a:xfrm rot="1513952">
              <a:off x="3671194" y="2802466"/>
              <a:ext cx="83151" cy="70701"/>
            </a:xfrm>
            <a:custGeom>
              <a:avLst/>
              <a:gdLst/>
              <a:ahLst/>
              <a:cxnLst/>
              <a:rect l="l" t="t" r="r" b="b"/>
              <a:pathLst>
                <a:path w="3326" h="2828" extrusionOk="0">
                  <a:moveTo>
                    <a:pt x="2557" y="1"/>
                  </a:moveTo>
                  <a:lnTo>
                    <a:pt x="1" y="569"/>
                  </a:lnTo>
                  <a:cubicBezTo>
                    <a:pt x="1" y="569"/>
                    <a:pt x="1154" y="2827"/>
                    <a:pt x="2190" y="2827"/>
                  </a:cubicBezTo>
                  <a:cubicBezTo>
                    <a:pt x="2212" y="2827"/>
                    <a:pt x="2234" y="2826"/>
                    <a:pt x="2256" y="2824"/>
                  </a:cubicBezTo>
                  <a:cubicBezTo>
                    <a:pt x="3326" y="2724"/>
                    <a:pt x="3125" y="1855"/>
                    <a:pt x="3042" y="1538"/>
                  </a:cubicBezTo>
                  <a:cubicBezTo>
                    <a:pt x="2941" y="1220"/>
                    <a:pt x="2557" y="1"/>
                    <a:pt x="25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79;p128">
              <a:extLst>
                <a:ext uri="{FF2B5EF4-FFF2-40B4-BE49-F238E27FC236}">
                  <a16:creationId xmlns:a16="http://schemas.microsoft.com/office/drawing/2014/main" id="{51314451-598A-D813-2620-FD6D8E659B03}"/>
                </a:ext>
              </a:extLst>
            </p:cNvPr>
            <p:cNvSpPr/>
            <p:nvPr/>
          </p:nvSpPr>
          <p:spPr>
            <a:xfrm rot="1513952">
              <a:off x="1904909" y="2297463"/>
              <a:ext cx="2259487" cy="838639"/>
            </a:xfrm>
            <a:custGeom>
              <a:avLst/>
              <a:gdLst/>
              <a:ahLst/>
              <a:cxnLst/>
              <a:rect l="l" t="t" r="r" b="b"/>
              <a:pathLst>
                <a:path w="90378" h="33545" extrusionOk="0">
                  <a:moveTo>
                    <a:pt x="87326" y="1"/>
                  </a:moveTo>
                  <a:cubicBezTo>
                    <a:pt x="87307" y="1"/>
                    <a:pt x="87288" y="2"/>
                    <a:pt x="87270" y="5"/>
                  </a:cubicBezTo>
                  <a:cubicBezTo>
                    <a:pt x="87270" y="5"/>
                    <a:pt x="15189" y="25152"/>
                    <a:pt x="987" y="31801"/>
                  </a:cubicBezTo>
                  <a:cubicBezTo>
                    <a:pt x="987" y="31801"/>
                    <a:pt x="1" y="33155"/>
                    <a:pt x="536" y="33539"/>
                  </a:cubicBezTo>
                  <a:cubicBezTo>
                    <a:pt x="540" y="33543"/>
                    <a:pt x="549" y="33544"/>
                    <a:pt x="562" y="33544"/>
                  </a:cubicBezTo>
                  <a:cubicBezTo>
                    <a:pt x="2136" y="33544"/>
                    <a:pt x="66156" y="10129"/>
                    <a:pt x="76827" y="7908"/>
                  </a:cubicBezTo>
                  <a:cubicBezTo>
                    <a:pt x="76827" y="7908"/>
                    <a:pt x="80598" y="6873"/>
                    <a:pt x="82565" y="6873"/>
                  </a:cubicBezTo>
                  <a:cubicBezTo>
                    <a:pt x="82804" y="6873"/>
                    <a:pt x="83017" y="6888"/>
                    <a:pt x="83193" y="6923"/>
                  </a:cubicBezTo>
                  <a:cubicBezTo>
                    <a:pt x="83526" y="6991"/>
                    <a:pt x="83915" y="7019"/>
                    <a:pt x="84325" y="7019"/>
                  </a:cubicBezTo>
                  <a:cubicBezTo>
                    <a:pt x="85910" y="7019"/>
                    <a:pt x="87813" y="6605"/>
                    <a:pt x="88038" y="6538"/>
                  </a:cubicBezTo>
                  <a:cubicBezTo>
                    <a:pt x="88372" y="6405"/>
                    <a:pt x="88623" y="6104"/>
                    <a:pt x="88690" y="5753"/>
                  </a:cubicBezTo>
                  <a:cubicBezTo>
                    <a:pt x="88707" y="5402"/>
                    <a:pt x="88272" y="3999"/>
                    <a:pt x="90378" y="3798"/>
                  </a:cubicBezTo>
                  <a:cubicBezTo>
                    <a:pt x="90378" y="3798"/>
                    <a:pt x="88334" y="1"/>
                    <a:pt x="87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80;p128">
              <a:extLst>
                <a:ext uri="{FF2B5EF4-FFF2-40B4-BE49-F238E27FC236}">
                  <a16:creationId xmlns:a16="http://schemas.microsoft.com/office/drawing/2014/main" id="{FB906175-EA0B-8471-91CE-5E322CB1220E}"/>
                </a:ext>
              </a:extLst>
            </p:cNvPr>
            <p:cNvSpPr/>
            <p:nvPr/>
          </p:nvSpPr>
          <p:spPr>
            <a:xfrm rot="1513952">
              <a:off x="1922731" y="2312166"/>
              <a:ext cx="2214811" cy="794088"/>
            </a:xfrm>
            <a:custGeom>
              <a:avLst/>
              <a:gdLst/>
              <a:ahLst/>
              <a:cxnLst/>
              <a:rect l="l" t="t" r="r" b="b"/>
              <a:pathLst>
                <a:path w="88591" h="31763" extrusionOk="0">
                  <a:moveTo>
                    <a:pt x="87801" y="0"/>
                  </a:moveTo>
                  <a:cubicBezTo>
                    <a:pt x="86694" y="0"/>
                    <a:pt x="69467" y="5680"/>
                    <a:pt x="50528" y="12594"/>
                  </a:cubicBezTo>
                  <a:cubicBezTo>
                    <a:pt x="27387" y="21049"/>
                    <a:pt x="219" y="31358"/>
                    <a:pt x="152" y="31475"/>
                  </a:cubicBezTo>
                  <a:cubicBezTo>
                    <a:pt x="102" y="31559"/>
                    <a:pt x="51" y="31659"/>
                    <a:pt x="1" y="31759"/>
                  </a:cubicBezTo>
                  <a:cubicBezTo>
                    <a:pt x="0" y="31761"/>
                    <a:pt x="2" y="31763"/>
                    <a:pt x="7" y="31763"/>
                  </a:cubicBezTo>
                  <a:cubicBezTo>
                    <a:pt x="470" y="31763"/>
                    <a:pt x="27097" y="22039"/>
                    <a:pt x="50896" y="13263"/>
                  </a:cubicBezTo>
                  <a:cubicBezTo>
                    <a:pt x="70679" y="5961"/>
                    <a:pt x="88590" y="1132"/>
                    <a:pt x="88390" y="832"/>
                  </a:cubicBezTo>
                  <a:cubicBezTo>
                    <a:pt x="88239" y="548"/>
                    <a:pt x="88056" y="264"/>
                    <a:pt x="87855" y="13"/>
                  </a:cubicBezTo>
                  <a:cubicBezTo>
                    <a:pt x="87849" y="5"/>
                    <a:pt x="87831" y="0"/>
                    <a:pt x="87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81;p128">
              <a:extLst>
                <a:ext uri="{FF2B5EF4-FFF2-40B4-BE49-F238E27FC236}">
                  <a16:creationId xmlns:a16="http://schemas.microsoft.com/office/drawing/2014/main" id="{2B9E4590-F0CE-E68C-C262-F09FE0ADCF87}"/>
                </a:ext>
              </a:extLst>
            </p:cNvPr>
            <p:cNvSpPr/>
            <p:nvPr/>
          </p:nvSpPr>
          <p:spPr>
            <a:xfrm rot="1513952">
              <a:off x="4093604" y="2917690"/>
              <a:ext cx="278630" cy="125627"/>
            </a:xfrm>
            <a:custGeom>
              <a:avLst/>
              <a:gdLst/>
              <a:ahLst/>
              <a:cxnLst/>
              <a:rect l="l" t="t" r="r" b="b"/>
              <a:pathLst>
                <a:path w="11145" h="5025" extrusionOk="0">
                  <a:moveTo>
                    <a:pt x="2426" y="0"/>
                  </a:moveTo>
                  <a:cubicBezTo>
                    <a:pt x="611" y="0"/>
                    <a:pt x="940" y="1923"/>
                    <a:pt x="501" y="2567"/>
                  </a:cubicBezTo>
                  <a:cubicBezTo>
                    <a:pt x="0" y="3319"/>
                    <a:pt x="1187" y="4956"/>
                    <a:pt x="3893" y="5023"/>
                  </a:cubicBezTo>
                  <a:cubicBezTo>
                    <a:pt x="3931" y="5024"/>
                    <a:pt x="3969" y="5024"/>
                    <a:pt x="4008" y="5024"/>
                  </a:cubicBezTo>
                  <a:cubicBezTo>
                    <a:pt x="6726" y="5024"/>
                    <a:pt x="11145" y="2734"/>
                    <a:pt x="11145" y="2734"/>
                  </a:cubicBezTo>
                  <a:cubicBezTo>
                    <a:pt x="11145" y="2734"/>
                    <a:pt x="6182" y="846"/>
                    <a:pt x="3342" y="127"/>
                  </a:cubicBezTo>
                  <a:cubicBezTo>
                    <a:pt x="2987" y="40"/>
                    <a:pt x="2685" y="0"/>
                    <a:pt x="2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82;p128">
              <a:extLst>
                <a:ext uri="{FF2B5EF4-FFF2-40B4-BE49-F238E27FC236}">
                  <a16:creationId xmlns:a16="http://schemas.microsoft.com/office/drawing/2014/main" id="{67A9BB92-0F6B-29C3-A9C7-97762D808525}"/>
                </a:ext>
              </a:extLst>
            </p:cNvPr>
            <p:cNvSpPr/>
            <p:nvPr/>
          </p:nvSpPr>
          <p:spPr>
            <a:xfrm rot="1513952">
              <a:off x="4179437" y="1796804"/>
              <a:ext cx="367506" cy="676861"/>
            </a:xfrm>
            <a:custGeom>
              <a:avLst/>
              <a:gdLst/>
              <a:ahLst/>
              <a:cxnLst/>
              <a:rect l="l" t="t" r="r" b="b"/>
              <a:pathLst>
                <a:path w="14700" h="27074" extrusionOk="0">
                  <a:moveTo>
                    <a:pt x="392" y="0"/>
                  </a:moveTo>
                  <a:cubicBezTo>
                    <a:pt x="170" y="0"/>
                    <a:pt x="1" y="208"/>
                    <a:pt x="65" y="615"/>
                  </a:cubicBezTo>
                  <a:cubicBezTo>
                    <a:pt x="166" y="1267"/>
                    <a:pt x="10625" y="24408"/>
                    <a:pt x="10725" y="24692"/>
                  </a:cubicBezTo>
                  <a:cubicBezTo>
                    <a:pt x="10809" y="24993"/>
                    <a:pt x="10826" y="25060"/>
                    <a:pt x="10775" y="25661"/>
                  </a:cubicBezTo>
                  <a:cubicBezTo>
                    <a:pt x="10709" y="26263"/>
                    <a:pt x="11093" y="27065"/>
                    <a:pt x="11093" y="27065"/>
                  </a:cubicBezTo>
                  <a:cubicBezTo>
                    <a:pt x="11095" y="27071"/>
                    <a:pt x="11102" y="27074"/>
                    <a:pt x="11114" y="27074"/>
                  </a:cubicBezTo>
                  <a:cubicBezTo>
                    <a:pt x="11411" y="27074"/>
                    <a:pt x="14700" y="25006"/>
                    <a:pt x="14635" y="24893"/>
                  </a:cubicBezTo>
                  <a:cubicBezTo>
                    <a:pt x="14552" y="24776"/>
                    <a:pt x="13984" y="24007"/>
                    <a:pt x="13816" y="23991"/>
                  </a:cubicBezTo>
                  <a:cubicBezTo>
                    <a:pt x="13666" y="23991"/>
                    <a:pt x="13248" y="23673"/>
                    <a:pt x="12964" y="23339"/>
                  </a:cubicBezTo>
                  <a:cubicBezTo>
                    <a:pt x="12680" y="23005"/>
                    <a:pt x="1135" y="582"/>
                    <a:pt x="784" y="198"/>
                  </a:cubicBezTo>
                  <a:cubicBezTo>
                    <a:pt x="658" y="66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983;p128">
              <a:extLst>
                <a:ext uri="{FF2B5EF4-FFF2-40B4-BE49-F238E27FC236}">
                  <a16:creationId xmlns:a16="http://schemas.microsoft.com/office/drawing/2014/main" id="{09EA1196-5FAE-7BCB-2F52-8CB15ECAC2F6}"/>
                </a:ext>
              </a:extLst>
            </p:cNvPr>
            <p:cNvSpPr/>
            <p:nvPr/>
          </p:nvSpPr>
          <p:spPr>
            <a:xfrm rot="1513952">
              <a:off x="3612907" y="2399641"/>
              <a:ext cx="594460" cy="195553"/>
            </a:xfrm>
            <a:custGeom>
              <a:avLst/>
              <a:gdLst/>
              <a:ahLst/>
              <a:cxnLst/>
              <a:rect l="l" t="t" r="r" b="b"/>
              <a:pathLst>
                <a:path w="23778" h="7822" extrusionOk="0">
                  <a:moveTo>
                    <a:pt x="23777" y="1"/>
                  </a:moveTo>
                  <a:lnTo>
                    <a:pt x="1204" y="7369"/>
                  </a:lnTo>
                  <a:cubicBezTo>
                    <a:pt x="1204" y="7369"/>
                    <a:pt x="1" y="7737"/>
                    <a:pt x="920" y="7820"/>
                  </a:cubicBezTo>
                  <a:cubicBezTo>
                    <a:pt x="926" y="7821"/>
                    <a:pt x="933" y="7821"/>
                    <a:pt x="941" y="7821"/>
                  </a:cubicBezTo>
                  <a:cubicBezTo>
                    <a:pt x="2115" y="7821"/>
                    <a:pt x="23677" y="1738"/>
                    <a:pt x="23677" y="1738"/>
                  </a:cubicBezTo>
                  <a:lnTo>
                    <a:pt x="23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984;p128">
              <a:extLst>
                <a:ext uri="{FF2B5EF4-FFF2-40B4-BE49-F238E27FC236}">
                  <a16:creationId xmlns:a16="http://schemas.microsoft.com/office/drawing/2014/main" id="{A78096EA-6453-A3BF-0E9D-D1942431B96E}"/>
                </a:ext>
              </a:extLst>
            </p:cNvPr>
            <p:cNvSpPr/>
            <p:nvPr/>
          </p:nvSpPr>
          <p:spPr>
            <a:xfrm rot="1513952">
              <a:off x="3627553" y="2402919"/>
              <a:ext cx="579835" cy="192178"/>
            </a:xfrm>
            <a:custGeom>
              <a:avLst/>
              <a:gdLst/>
              <a:ahLst/>
              <a:cxnLst/>
              <a:rect l="l" t="t" r="r" b="b"/>
              <a:pathLst>
                <a:path w="23193" h="7687" extrusionOk="0">
                  <a:moveTo>
                    <a:pt x="23192" y="1"/>
                  </a:moveTo>
                  <a:lnTo>
                    <a:pt x="619" y="7369"/>
                  </a:lnTo>
                  <a:cubicBezTo>
                    <a:pt x="619" y="7369"/>
                    <a:pt x="17" y="7553"/>
                    <a:pt x="1" y="7687"/>
                  </a:cubicBezTo>
                  <a:lnTo>
                    <a:pt x="23125" y="1020"/>
                  </a:lnTo>
                  <a:lnTo>
                    <a:pt x="231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985;p128">
              <a:extLst>
                <a:ext uri="{FF2B5EF4-FFF2-40B4-BE49-F238E27FC236}">
                  <a16:creationId xmlns:a16="http://schemas.microsoft.com/office/drawing/2014/main" id="{77B4F5AD-90C4-E4EC-910D-3F767A9EA24C}"/>
                </a:ext>
              </a:extLst>
            </p:cNvPr>
            <p:cNvSpPr/>
            <p:nvPr/>
          </p:nvSpPr>
          <p:spPr>
            <a:xfrm rot="1513952">
              <a:off x="4494186" y="2347251"/>
              <a:ext cx="529834" cy="334055"/>
            </a:xfrm>
            <a:custGeom>
              <a:avLst/>
              <a:gdLst/>
              <a:ahLst/>
              <a:cxnLst/>
              <a:rect l="l" t="t" r="r" b="b"/>
              <a:pathLst>
                <a:path w="21193" h="13362" extrusionOk="0">
                  <a:moveTo>
                    <a:pt x="21091" y="1"/>
                  </a:moveTo>
                  <a:cubicBezTo>
                    <a:pt x="20923" y="1"/>
                    <a:pt x="20485" y="279"/>
                    <a:pt x="20485" y="279"/>
                  </a:cubicBezTo>
                  <a:lnTo>
                    <a:pt x="0" y="12293"/>
                  </a:lnTo>
                  <a:lnTo>
                    <a:pt x="1371" y="13362"/>
                  </a:lnTo>
                  <a:cubicBezTo>
                    <a:pt x="1371" y="13362"/>
                    <a:pt x="20468" y="1081"/>
                    <a:pt x="21003" y="346"/>
                  </a:cubicBezTo>
                  <a:cubicBezTo>
                    <a:pt x="21193" y="85"/>
                    <a:pt x="21183" y="1"/>
                    <a:pt x="210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986;p128">
              <a:extLst>
                <a:ext uri="{FF2B5EF4-FFF2-40B4-BE49-F238E27FC236}">
                  <a16:creationId xmlns:a16="http://schemas.microsoft.com/office/drawing/2014/main" id="{1BA97C44-C11F-E960-0A7A-469658B457D5}"/>
                </a:ext>
              </a:extLst>
            </p:cNvPr>
            <p:cNvSpPr/>
            <p:nvPr/>
          </p:nvSpPr>
          <p:spPr>
            <a:xfrm rot="1513952">
              <a:off x="4496555" y="2347518"/>
              <a:ext cx="528434" cy="323155"/>
            </a:xfrm>
            <a:custGeom>
              <a:avLst/>
              <a:gdLst/>
              <a:ahLst/>
              <a:cxnLst/>
              <a:rect l="l" t="t" r="r" b="b"/>
              <a:pathLst>
                <a:path w="21137" h="12926" extrusionOk="0">
                  <a:moveTo>
                    <a:pt x="21095" y="1"/>
                  </a:moveTo>
                  <a:cubicBezTo>
                    <a:pt x="20927" y="1"/>
                    <a:pt x="20485" y="277"/>
                    <a:pt x="20485" y="277"/>
                  </a:cubicBezTo>
                  <a:lnTo>
                    <a:pt x="0" y="12291"/>
                  </a:lnTo>
                  <a:lnTo>
                    <a:pt x="802" y="12925"/>
                  </a:lnTo>
                  <a:lnTo>
                    <a:pt x="21137" y="10"/>
                  </a:lnTo>
                  <a:cubicBezTo>
                    <a:pt x="21126" y="4"/>
                    <a:pt x="21112" y="1"/>
                    <a:pt x="21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987;p128">
              <a:extLst>
                <a:ext uri="{FF2B5EF4-FFF2-40B4-BE49-F238E27FC236}">
                  <a16:creationId xmlns:a16="http://schemas.microsoft.com/office/drawing/2014/main" id="{4083FDCE-E40B-EB91-5EDD-86CF52B69700}"/>
                </a:ext>
              </a:extLst>
            </p:cNvPr>
            <p:cNvSpPr/>
            <p:nvPr/>
          </p:nvSpPr>
          <p:spPr>
            <a:xfrm rot="1513952">
              <a:off x="4232094" y="2065133"/>
              <a:ext cx="193853" cy="406732"/>
            </a:xfrm>
            <a:custGeom>
              <a:avLst/>
              <a:gdLst/>
              <a:ahLst/>
              <a:cxnLst/>
              <a:rect l="l" t="t" r="r" b="b"/>
              <a:pathLst>
                <a:path w="7754" h="16269" extrusionOk="0">
                  <a:moveTo>
                    <a:pt x="1" y="1"/>
                  </a:moveTo>
                  <a:lnTo>
                    <a:pt x="1" y="1"/>
                  </a:lnTo>
                  <a:cubicBezTo>
                    <a:pt x="2908" y="6500"/>
                    <a:pt x="6166" y="13735"/>
                    <a:pt x="6216" y="13885"/>
                  </a:cubicBezTo>
                  <a:cubicBezTo>
                    <a:pt x="6300" y="14186"/>
                    <a:pt x="6317" y="14270"/>
                    <a:pt x="6266" y="14854"/>
                  </a:cubicBezTo>
                  <a:cubicBezTo>
                    <a:pt x="6200" y="15456"/>
                    <a:pt x="6584" y="16258"/>
                    <a:pt x="6584" y="16258"/>
                  </a:cubicBezTo>
                  <a:cubicBezTo>
                    <a:pt x="6586" y="16265"/>
                    <a:pt x="6593" y="16268"/>
                    <a:pt x="6605" y="16268"/>
                  </a:cubicBezTo>
                  <a:cubicBezTo>
                    <a:pt x="6709" y="16268"/>
                    <a:pt x="7184" y="16018"/>
                    <a:pt x="7754" y="15673"/>
                  </a:cubicBezTo>
                  <a:cubicBezTo>
                    <a:pt x="7002" y="13919"/>
                    <a:pt x="5197" y="9708"/>
                    <a:pt x="3610" y="6417"/>
                  </a:cubicBezTo>
                  <a:cubicBezTo>
                    <a:pt x="2524" y="4211"/>
                    <a:pt x="1321" y="207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988;p128">
              <a:extLst>
                <a:ext uri="{FF2B5EF4-FFF2-40B4-BE49-F238E27FC236}">
                  <a16:creationId xmlns:a16="http://schemas.microsoft.com/office/drawing/2014/main" id="{9D929275-2AFD-5AF5-76AA-6417ECBC60C9}"/>
                </a:ext>
              </a:extLst>
            </p:cNvPr>
            <p:cNvSpPr/>
            <p:nvPr/>
          </p:nvSpPr>
          <p:spPr>
            <a:xfrm rot="1513952">
              <a:off x="4277531" y="2071971"/>
              <a:ext cx="215554" cy="383481"/>
            </a:xfrm>
            <a:custGeom>
              <a:avLst/>
              <a:gdLst/>
              <a:ahLst/>
              <a:cxnLst/>
              <a:rect l="l" t="t" r="r" b="b"/>
              <a:pathLst>
                <a:path w="8622" h="15339" extrusionOk="0">
                  <a:moveTo>
                    <a:pt x="0" y="0"/>
                  </a:moveTo>
                  <a:lnTo>
                    <a:pt x="0" y="0"/>
                  </a:lnTo>
                  <a:cubicBezTo>
                    <a:pt x="953" y="2356"/>
                    <a:pt x="3526" y="8020"/>
                    <a:pt x="4612" y="10025"/>
                  </a:cubicBezTo>
                  <a:cubicBezTo>
                    <a:pt x="5982" y="12548"/>
                    <a:pt x="7185" y="14754"/>
                    <a:pt x="7837" y="15339"/>
                  </a:cubicBezTo>
                  <a:cubicBezTo>
                    <a:pt x="8288" y="15038"/>
                    <a:pt x="8622" y="14787"/>
                    <a:pt x="8588" y="14754"/>
                  </a:cubicBezTo>
                  <a:cubicBezTo>
                    <a:pt x="8505" y="14637"/>
                    <a:pt x="7937" y="13885"/>
                    <a:pt x="7786" y="13868"/>
                  </a:cubicBezTo>
                  <a:cubicBezTo>
                    <a:pt x="7619" y="13852"/>
                    <a:pt x="7202" y="13534"/>
                    <a:pt x="6934" y="13217"/>
                  </a:cubicBezTo>
                  <a:cubicBezTo>
                    <a:pt x="6801" y="13050"/>
                    <a:pt x="2924" y="559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989;p128">
              <a:extLst>
                <a:ext uri="{FF2B5EF4-FFF2-40B4-BE49-F238E27FC236}">
                  <a16:creationId xmlns:a16="http://schemas.microsoft.com/office/drawing/2014/main" id="{3B99041A-83CB-3975-7C8F-253064598A94}"/>
                </a:ext>
              </a:extLst>
            </p:cNvPr>
            <p:cNvSpPr/>
            <p:nvPr/>
          </p:nvSpPr>
          <p:spPr>
            <a:xfrm rot="1513952">
              <a:off x="4821057" y="2170731"/>
              <a:ext cx="1913606" cy="1249921"/>
            </a:xfrm>
            <a:custGeom>
              <a:avLst/>
              <a:gdLst/>
              <a:ahLst/>
              <a:cxnLst/>
              <a:rect l="l" t="t" r="r" b="b"/>
              <a:pathLst>
                <a:path w="76543" h="49996" extrusionOk="0">
                  <a:moveTo>
                    <a:pt x="75792" y="0"/>
                  </a:moveTo>
                  <a:cubicBezTo>
                    <a:pt x="75222" y="0"/>
                    <a:pt x="74287" y="238"/>
                    <a:pt x="74287" y="238"/>
                  </a:cubicBezTo>
                  <a:cubicBezTo>
                    <a:pt x="54704" y="9361"/>
                    <a:pt x="1" y="42510"/>
                    <a:pt x="1" y="42510"/>
                  </a:cubicBezTo>
                  <a:lnTo>
                    <a:pt x="1237" y="49996"/>
                  </a:lnTo>
                  <a:cubicBezTo>
                    <a:pt x="8839" y="38801"/>
                    <a:pt x="75807" y="1708"/>
                    <a:pt x="76175" y="1391"/>
                  </a:cubicBezTo>
                  <a:cubicBezTo>
                    <a:pt x="76542" y="1057"/>
                    <a:pt x="76058" y="756"/>
                    <a:pt x="75941" y="706"/>
                  </a:cubicBezTo>
                  <a:cubicBezTo>
                    <a:pt x="75824" y="656"/>
                    <a:pt x="76208" y="238"/>
                    <a:pt x="76208" y="238"/>
                  </a:cubicBezTo>
                  <a:cubicBezTo>
                    <a:pt x="76270" y="60"/>
                    <a:pt x="76076" y="0"/>
                    <a:pt x="757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90;p128">
              <a:extLst>
                <a:ext uri="{FF2B5EF4-FFF2-40B4-BE49-F238E27FC236}">
                  <a16:creationId xmlns:a16="http://schemas.microsoft.com/office/drawing/2014/main" id="{47A54C8C-77B1-E3C0-E53E-31585A5F4DE3}"/>
                </a:ext>
              </a:extLst>
            </p:cNvPr>
            <p:cNvSpPr/>
            <p:nvPr/>
          </p:nvSpPr>
          <p:spPr>
            <a:xfrm rot="1513952">
              <a:off x="4863819" y="2174476"/>
              <a:ext cx="1869331" cy="1115668"/>
            </a:xfrm>
            <a:custGeom>
              <a:avLst/>
              <a:gdLst/>
              <a:ahLst/>
              <a:cxnLst/>
              <a:rect l="l" t="t" r="r" b="b"/>
              <a:pathLst>
                <a:path w="74772" h="44626" extrusionOk="0">
                  <a:moveTo>
                    <a:pt x="74729" y="1"/>
                  </a:moveTo>
                  <a:cubicBezTo>
                    <a:pt x="74704" y="1"/>
                    <a:pt x="74648" y="12"/>
                    <a:pt x="74538" y="31"/>
                  </a:cubicBezTo>
                  <a:cubicBezTo>
                    <a:pt x="74321" y="64"/>
                    <a:pt x="55072" y="10306"/>
                    <a:pt x="36442" y="21401"/>
                  </a:cubicBezTo>
                  <a:cubicBezTo>
                    <a:pt x="17812" y="32495"/>
                    <a:pt x="68" y="43239"/>
                    <a:pt x="68" y="43239"/>
                  </a:cubicBezTo>
                  <a:lnTo>
                    <a:pt x="1" y="44626"/>
                  </a:lnTo>
                  <a:lnTo>
                    <a:pt x="36977" y="21802"/>
                  </a:lnTo>
                  <a:lnTo>
                    <a:pt x="74688" y="131"/>
                  </a:lnTo>
                  <a:cubicBezTo>
                    <a:pt x="74720" y="36"/>
                    <a:pt x="74772" y="1"/>
                    <a:pt x="747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91;p128">
              <a:extLst>
                <a:ext uri="{FF2B5EF4-FFF2-40B4-BE49-F238E27FC236}">
                  <a16:creationId xmlns:a16="http://schemas.microsoft.com/office/drawing/2014/main" id="{A1F40C35-B536-FCB1-90DB-6BF0A35B376A}"/>
                </a:ext>
              </a:extLst>
            </p:cNvPr>
            <p:cNvSpPr/>
            <p:nvPr/>
          </p:nvSpPr>
          <p:spPr>
            <a:xfrm rot="1513952">
              <a:off x="4095256" y="2461109"/>
              <a:ext cx="673786" cy="596985"/>
            </a:xfrm>
            <a:custGeom>
              <a:avLst/>
              <a:gdLst/>
              <a:ahLst/>
              <a:cxnLst/>
              <a:rect l="l" t="t" r="r" b="b"/>
              <a:pathLst>
                <a:path w="26951" h="23879" extrusionOk="0">
                  <a:moveTo>
                    <a:pt x="14000" y="1"/>
                  </a:moveTo>
                  <a:cubicBezTo>
                    <a:pt x="7930" y="1"/>
                    <a:pt x="1550" y="3763"/>
                    <a:pt x="819" y="9733"/>
                  </a:cubicBezTo>
                  <a:cubicBezTo>
                    <a:pt x="0" y="16266"/>
                    <a:pt x="6282" y="22983"/>
                    <a:pt x="12816" y="23785"/>
                  </a:cubicBezTo>
                  <a:cubicBezTo>
                    <a:pt x="13319" y="23848"/>
                    <a:pt x="13819" y="23878"/>
                    <a:pt x="14313" y="23878"/>
                  </a:cubicBezTo>
                  <a:cubicBezTo>
                    <a:pt x="20249" y="23878"/>
                    <a:pt x="25376" y="19456"/>
                    <a:pt x="26132" y="13425"/>
                  </a:cubicBezTo>
                  <a:cubicBezTo>
                    <a:pt x="26951" y="6876"/>
                    <a:pt x="22306" y="927"/>
                    <a:pt x="15756" y="109"/>
                  </a:cubicBezTo>
                  <a:cubicBezTo>
                    <a:pt x="15177" y="36"/>
                    <a:pt x="14590" y="1"/>
                    <a:pt x="14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92;p128">
              <a:extLst>
                <a:ext uri="{FF2B5EF4-FFF2-40B4-BE49-F238E27FC236}">
                  <a16:creationId xmlns:a16="http://schemas.microsoft.com/office/drawing/2014/main" id="{AAC7CAC1-FB66-BE36-D3E6-CBD5DD5166B6}"/>
                </a:ext>
              </a:extLst>
            </p:cNvPr>
            <p:cNvSpPr/>
            <p:nvPr/>
          </p:nvSpPr>
          <p:spPr>
            <a:xfrm rot="1513952">
              <a:off x="4095256" y="2461109"/>
              <a:ext cx="673786" cy="596985"/>
            </a:xfrm>
            <a:custGeom>
              <a:avLst/>
              <a:gdLst/>
              <a:ahLst/>
              <a:cxnLst/>
              <a:rect l="l" t="t" r="r" b="b"/>
              <a:pathLst>
                <a:path w="26951" h="23879" extrusionOk="0">
                  <a:moveTo>
                    <a:pt x="14000" y="1"/>
                  </a:moveTo>
                  <a:cubicBezTo>
                    <a:pt x="7930" y="1"/>
                    <a:pt x="1550" y="3763"/>
                    <a:pt x="819" y="9733"/>
                  </a:cubicBezTo>
                  <a:cubicBezTo>
                    <a:pt x="0" y="16266"/>
                    <a:pt x="6282" y="22983"/>
                    <a:pt x="12816" y="23785"/>
                  </a:cubicBezTo>
                  <a:cubicBezTo>
                    <a:pt x="13319" y="23848"/>
                    <a:pt x="13819" y="23878"/>
                    <a:pt x="14313" y="23878"/>
                  </a:cubicBezTo>
                  <a:cubicBezTo>
                    <a:pt x="20249" y="23878"/>
                    <a:pt x="25376" y="19456"/>
                    <a:pt x="26132" y="13425"/>
                  </a:cubicBezTo>
                  <a:cubicBezTo>
                    <a:pt x="26951" y="6876"/>
                    <a:pt x="22306" y="927"/>
                    <a:pt x="15756" y="109"/>
                  </a:cubicBezTo>
                  <a:cubicBezTo>
                    <a:pt x="15177" y="36"/>
                    <a:pt x="14590" y="1"/>
                    <a:pt x="14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993;p128">
              <a:extLst>
                <a:ext uri="{FF2B5EF4-FFF2-40B4-BE49-F238E27FC236}">
                  <a16:creationId xmlns:a16="http://schemas.microsoft.com/office/drawing/2014/main" id="{0F7A0671-BDF0-AE0A-A02E-F9DEEDBAC6B8}"/>
                </a:ext>
              </a:extLst>
            </p:cNvPr>
            <p:cNvSpPr/>
            <p:nvPr/>
          </p:nvSpPr>
          <p:spPr>
            <a:xfrm rot="1513952">
              <a:off x="4142300" y="2473029"/>
              <a:ext cx="628285" cy="596485"/>
            </a:xfrm>
            <a:custGeom>
              <a:avLst/>
              <a:gdLst/>
              <a:ahLst/>
              <a:cxnLst/>
              <a:rect l="l" t="t" r="r" b="b"/>
              <a:pathLst>
                <a:path w="25131" h="23859" extrusionOk="0">
                  <a:moveTo>
                    <a:pt x="12319" y="0"/>
                  </a:moveTo>
                  <a:cubicBezTo>
                    <a:pt x="11128" y="0"/>
                    <a:pt x="9918" y="180"/>
                    <a:pt x="8722" y="559"/>
                  </a:cubicBezTo>
                  <a:cubicBezTo>
                    <a:pt x="4111" y="1996"/>
                    <a:pt x="836" y="6089"/>
                    <a:pt x="418" y="10884"/>
                  </a:cubicBezTo>
                  <a:cubicBezTo>
                    <a:pt x="0" y="15696"/>
                    <a:pt x="2507" y="20275"/>
                    <a:pt x="6784" y="22514"/>
                  </a:cubicBezTo>
                  <a:cubicBezTo>
                    <a:pt x="8528" y="23416"/>
                    <a:pt x="10421" y="23858"/>
                    <a:pt x="12301" y="23858"/>
                  </a:cubicBezTo>
                  <a:cubicBezTo>
                    <a:pt x="15051" y="23858"/>
                    <a:pt x="17774" y="22912"/>
                    <a:pt x="19967" y="21077"/>
                  </a:cubicBezTo>
                  <a:cubicBezTo>
                    <a:pt x="23660" y="17969"/>
                    <a:pt x="25130" y="12956"/>
                    <a:pt x="23693" y="8345"/>
                  </a:cubicBezTo>
                  <a:cubicBezTo>
                    <a:pt x="22083" y="3258"/>
                    <a:pt x="17384" y="0"/>
                    <a:pt x="12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994;p128">
              <a:extLst>
                <a:ext uri="{FF2B5EF4-FFF2-40B4-BE49-F238E27FC236}">
                  <a16:creationId xmlns:a16="http://schemas.microsoft.com/office/drawing/2014/main" id="{6CEB83A5-ACD9-7CDE-9C25-5DDAE306E3B8}"/>
                </a:ext>
              </a:extLst>
            </p:cNvPr>
            <p:cNvSpPr/>
            <p:nvPr/>
          </p:nvSpPr>
          <p:spPr>
            <a:xfrm rot="1513952">
              <a:off x="4294183" y="2507434"/>
              <a:ext cx="469533" cy="596235"/>
            </a:xfrm>
            <a:custGeom>
              <a:avLst/>
              <a:gdLst/>
              <a:ahLst/>
              <a:cxnLst/>
              <a:rect l="l" t="t" r="r" b="b"/>
              <a:pathLst>
                <a:path w="18781" h="23849" extrusionOk="0">
                  <a:moveTo>
                    <a:pt x="5938" y="1"/>
                  </a:moveTo>
                  <a:cubicBezTo>
                    <a:pt x="4992" y="1"/>
                    <a:pt x="4032" y="114"/>
                    <a:pt x="3074" y="349"/>
                  </a:cubicBezTo>
                  <a:cubicBezTo>
                    <a:pt x="6533" y="5094"/>
                    <a:pt x="7302" y="7016"/>
                    <a:pt x="8321" y="12362"/>
                  </a:cubicBezTo>
                  <a:cubicBezTo>
                    <a:pt x="7786" y="15286"/>
                    <a:pt x="2824" y="21586"/>
                    <a:pt x="0" y="22271"/>
                  </a:cubicBezTo>
                  <a:cubicBezTo>
                    <a:pt x="1847" y="23328"/>
                    <a:pt x="3895" y="23849"/>
                    <a:pt x="5934" y="23849"/>
                  </a:cubicBezTo>
                  <a:cubicBezTo>
                    <a:pt x="8599" y="23849"/>
                    <a:pt x="11249" y="22960"/>
                    <a:pt x="13417" y="21218"/>
                  </a:cubicBezTo>
                  <a:cubicBezTo>
                    <a:pt x="17243" y="18127"/>
                    <a:pt x="18780" y="13014"/>
                    <a:pt x="17310" y="8336"/>
                  </a:cubicBezTo>
                  <a:cubicBezTo>
                    <a:pt x="15704" y="3277"/>
                    <a:pt x="11031" y="1"/>
                    <a:pt x="59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95;p128">
              <a:extLst>
                <a:ext uri="{FF2B5EF4-FFF2-40B4-BE49-F238E27FC236}">
                  <a16:creationId xmlns:a16="http://schemas.microsoft.com/office/drawing/2014/main" id="{0D9A53AE-8598-D876-D108-2E030AF27179}"/>
                </a:ext>
              </a:extLst>
            </p:cNvPr>
            <p:cNvSpPr/>
            <p:nvPr/>
          </p:nvSpPr>
          <p:spPr>
            <a:xfrm rot="1513952">
              <a:off x="4373215" y="2646493"/>
              <a:ext cx="104877" cy="77376"/>
            </a:xfrm>
            <a:custGeom>
              <a:avLst/>
              <a:gdLst/>
              <a:ahLst/>
              <a:cxnLst/>
              <a:rect l="l" t="t" r="r" b="b"/>
              <a:pathLst>
                <a:path w="4195" h="3095" extrusionOk="0">
                  <a:moveTo>
                    <a:pt x="3050" y="1"/>
                  </a:moveTo>
                  <a:cubicBezTo>
                    <a:pt x="3034" y="1"/>
                    <a:pt x="3025" y="1"/>
                    <a:pt x="3025" y="1"/>
                  </a:cubicBezTo>
                  <a:cubicBezTo>
                    <a:pt x="3025" y="1"/>
                    <a:pt x="903" y="904"/>
                    <a:pt x="452" y="1054"/>
                  </a:cubicBezTo>
                  <a:cubicBezTo>
                    <a:pt x="1" y="1188"/>
                    <a:pt x="218" y="1522"/>
                    <a:pt x="218" y="1522"/>
                  </a:cubicBezTo>
                  <a:cubicBezTo>
                    <a:pt x="218" y="1522"/>
                    <a:pt x="686" y="3059"/>
                    <a:pt x="703" y="3092"/>
                  </a:cubicBezTo>
                  <a:cubicBezTo>
                    <a:pt x="703" y="3094"/>
                    <a:pt x="706" y="3094"/>
                    <a:pt x="710" y="3094"/>
                  </a:cubicBezTo>
                  <a:cubicBezTo>
                    <a:pt x="867" y="3094"/>
                    <a:pt x="3288" y="2202"/>
                    <a:pt x="3744" y="2006"/>
                  </a:cubicBezTo>
                  <a:cubicBezTo>
                    <a:pt x="4195" y="1789"/>
                    <a:pt x="4011" y="1539"/>
                    <a:pt x="4011" y="1539"/>
                  </a:cubicBezTo>
                  <a:cubicBezTo>
                    <a:pt x="4011" y="1539"/>
                    <a:pt x="3409" y="269"/>
                    <a:pt x="3326" y="118"/>
                  </a:cubicBezTo>
                  <a:cubicBezTo>
                    <a:pt x="3272" y="11"/>
                    <a:pt x="3112" y="1"/>
                    <a:pt x="30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996;p128">
              <a:extLst>
                <a:ext uri="{FF2B5EF4-FFF2-40B4-BE49-F238E27FC236}">
                  <a16:creationId xmlns:a16="http://schemas.microsoft.com/office/drawing/2014/main" id="{BEC5BDC7-7E90-6285-0047-A598D81B6290}"/>
                </a:ext>
              </a:extLst>
            </p:cNvPr>
            <p:cNvSpPr/>
            <p:nvPr/>
          </p:nvSpPr>
          <p:spPr>
            <a:xfrm rot="1513952">
              <a:off x="4344236" y="2649123"/>
              <a:ext cx="31601" cy="73726"/>
            </a:xfrm>
            <a:custGeom>
              <a:avLst/>
              <a:gdLst/>
              <a:ahLst/>
              <a:cxnLst/>
              <a:rect l="l" t="t" r="r" b="b"/>
              <a:pathLst>
                <a:path w="1264" h="2949" extrusionOk="0">
                  <a:moveTo>
                    <a:pt x="500" y="0"/>
                  </a:moveTo>
                  <a:cubicBezTo>
                    <a:pt x="323" y="0"/>
                    <a:pt x="261" y="384"/>
                    <a:pt x="261" y="384"/>
                  </a:cubicBezTo>
                  <a:lnTo>
                    <a:pt x="10" y="2807"/>
                  </a:lnTo>
                  <a:cubicBezTo>
                    <a:pt x="1" y="2903"/>
                    <a:pt x="54" y="2949"/>
                    <a:pt x="141" y="2949"/>
                  </a:cubicBezTo>
                  <a:cubicBezTo>
                    <a:pt x="360" y="2949"/>
                    <a:pt x="793" y="2659"/>
                    <a:pt x="996" y="2122"/>
                  </a:cubicBezTo>
                  <a:cubicBezTo>
                    <a:pt x="1263" y="1370"/>
                    <a:pt x="846" y="217"/>
                    <a:pt x="595" y="34"/>
                  </a:cubicBezTo>
                  <a:cubicBezTo>
                    <a:pt x="560" y="10"/>
                    <a:pt x="529" y="0"/>
                    <a:pt x="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997;p128">
              <a:extLst>
                <a:ext uri="{FF2B5EF4-FFF2-40B4-BE49-F238E27FC236}">
                  <a16:creationId xmlns:a16="http://schemas.microsoft.com/office/drawing/2014/main" id="{77A73CB3-AA5B-CE33-78DA-D118B703D145}"/>
                </a:ext>
              </a:extLst>
            </p:cNvPr>
            <p:cNvSpPr/>
            <p:nvPr/>
          </p:nvSpPr>
          <p:spPr>
            <a:xfrm rot="1513952">
              <a:off x="4306913" y="2638549"/>
              <a:ext cx="38951" cy="81676"/>
            </a:xfrm>
            <a:custGeom>
              <a:avLst/>
              <a:gdLst/>
              <a:ahLst/>
              <a:cxnLst/>
              <a:rect l="l" t="t" r="r" b="b"/>
              <a:pathLst>
                <a:path w="1558" h="3267" extrusionOk="0">
                  <a:moveTo>
                    <a:pt x="1436" y="0"/>
                  </a:moveTo>
                  <a:cubicBezTo>
                    <a:pt x="1422" y="0"/>
                    <a:pt x="1406" y="3"/>
                    <a:pt x="1387" y="8"/>
                  </a:cubicBezTo>
                  <a:cubicBezTo>
                    <a:pt x="1186" y="41"/>
                    <a:pt x="869" y="25"/>
                    <a:pt x="635" y="660"/>
                  </a:cubicBezTo>
                  <a:cubicBezTo>
                    <a:pt x="435" y="1211"/>
                    <a:pt x="0" y="3049"/>
                    <a:pt x="301" y="3266"/>
                  </a:cubicBezTo>
                  <a:lnTo>
                    <a:pt x="1170" y="2999"/>
                  </a:lnTo>
                  <a:cubicBezTo>
                    <a:pt x="1237" y="2898"/>
                    <a:pt x="1270" y="2798"/>
                    <a:pt x="1270" y="2681"/>
                  </a:cubicBezTo>
                  <a:cubicBezTo>
                    <a:pt x="1270" y="2531"/>
                    <a:pt x="1504" y="175"/>
                    <a:pt x="1504" y="175"/>
                  </a:cubicBezTo>
                  <a:cubicBezTo>
                    <a:pt x="1504" y="175"/>
                    <a:pt x="1558" y="0"/>
                    <a:pt x="14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998;p128">
              <a:extLst>
                <a:ext uri="{FF2B5EF4-FFF2-40B4-BE49-F238E27FC236}">
                  <a16:creationId xmlns:a16="http://schemas.microsoft.com/office/drawing/2014/main" id="{EADA7746-3051-3A7B-A350-96F8F2DC98F8}"/>
                </a:ext>
              </a:extLst>
            </p:cNvPr>
            <p:cNvSpPr/>
            <p:nvPr/>
          </p:nvSpPr>
          <p:spPr>
            <a:xfrm rot="1513952">
              <a:off x="4472728" y="2641816"/>
              <a:ext cx="100702" cy="82901"/>
            </a:xfrm>
            <a:custGeom>
              <a:avLst/>
              <a:gdLst/>
              <a:ahLst/>
              <a:cxnLst/>
              <a:rect l="l" t="t" r="r" b="b"/>
              <a:pathLst>
                <a:path w="4028" h="3316" extrusionOk="0">
                  <a:moveTo>
                    <a:pt x="2837" y="0"/>
                  </a:moveTo>
                  <a:cubicBezTo>
                    <a:pt x="2769" y="0"/>
                    <a:pt x="2688" y="24"/>
                    <a:pt x="2590" y="88"/>
                  </a:cubicBezTo>
                  <a:cubicBezTo>
                    <a:pt x="2189" y="339"/>
                    <a:pt x="151" y="1425"/>
                    <a:pt x="151" y="1425"/>
                  </a:cubicBezTo>
                  <a:cubicBezTo>
                    <a:pt x="151" y="1425"/>
                    <a:pt x="0" y="1575"/>
                    <a:pt x="51" y="1725"/>
                  </a:cubicBezTo>
                  <a:cubicBezTo>
                    <a:pt x="117" y="1876"/>
                    <a:pt x="702" y="3146"/>
                    <a:pt x="702" y="3146"/>
                  </a:cubicBezTo>
                  <a:cubicBezTo>
                    <a:pt x="702" y="3146"/>
                    <a:pt x="747" y="3315"/>
                    <a:pt x="947" y="3315"/>
                  </a:cubicBezTo>
                  <a:cubicBezTo>
                    <a:pt x="1021" y="3315"/>
                    <a:pt x="1115" y="3292"/>
                    <a:pt x="1237" y="3229"/>
                  </a:cubicBezTo>
                  <a:cubicBezTo>
                    <a:pt x="1688" y="3012"/>
                    <a:pt x="4027" y="1642"/>
                    <a:pt x="4010" y="1592"/>
                  </a:cubicBezTo>
                  <a:cubicBezTo>
                    <a:pt x="3994" y="1542"/>
                    <a:pt x="3108" y="205"/>
                    <a:pt x="3108" y="205"/>
                  </a:cubicBezTo>
                  <a:cubicBezTo>
                    <a:pt x="3108" y="205"/>
                    <a:pt x="3034" y="0"/>
                    <a:pt x="28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999;p128">
              <a:extLst>
                <a:ext uri="{FF2B5EF4-FFF2-40B4-BE49-F238E27FC236}">
                  <a16:creationId xmlns:a16="http://schemas.microsoft.com/office/drawing/2014/main" id="{F394BB6D-32E9-A719-28B0-279086F2CAC5}"/>
                </a:ext>
              </a:extLst>
            </p:cNvPr>
            <p:cNvSpPr/>
            <p:nvPr/>
          </p:nvSpPr>
          <p:spPr>
            <a:xfrm rot="1513952">
              <a:off x="4560341" y="2659579"/>
              <a:ext cx="68451" cy="46601"/>
            </a:xfrm>
            <a:custGeom>
              <a:avLst/>
              <a:gdLst/>
              <a:ahLst/>
              <a:cxnLst/>
              <a:rect l="l" t="t" r="r" b="b"/>
              <a:pathLst>
                <a:path w="2738" h="1864" extrusionOk="0">
                  <a:moveTo>
                    <a:pt x="179" y="1"/>
                  </a:moveTo>
                  <a:cubicBezTo>
                    <a:pt x="102" y="1"/>
                    <a:pt x="40" y="36"/>
                    <a:pt x="34" y="144"/>
                  </a:cubicBezTo>
                  <a:cubicBezTo>
                    <a:pt x="0" y="445"/>
                    <a:pt x="635" y="1514"/>
                    <a:pt x="1387" y="1781"/>
                  </a:cubicBezTo>
                  <a:cubicBezTo>
                    <a:pt x="1562" y="1839"/>
                    <a:pt x="1732" y="1863"/>
                    <a:pt x="1886" y="1863"/>
                  </a:cubicBezTo>
                  <a:cubicBezTo>
                    <a:pt x="2397" y="1863"/>
                    <a:pt x="2737" y="1601"/>
                    <a:pt x="2506" y="1447"/>
                  </a:cubicBezTo>
                  <a:lnTo>
                    <a:pt x="501" y="110"/>
                  </a:lnTo>
                  <a:cubicBezTo>
                    <a:pt x="501" y="110"/>
                    <a:pt x="317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000;p128">
              <a:extLst>
                <a:ext uri="{FF2B5EF4-FFF2-40B4-BE49-F238E27FC236}">
                  <a16:creationId xmlns:a16="http://schemas.microsoft.com/office/drawing/2014/main" id="{B78E8004-063E-62E7-9265-E89DD1CE332D}"/>
                </a:ext>
              </a:extLst>
            </p:cNvPr>
            <p:cNvSpPr/>
            <p:nvPr/>
          </p:nvSpPr>
          <p:spPr>
            <a:xfrm rot="1513952">
              <a:off x="4574120" y="2654997"/>
              <a:ext cx="84426" cy="49776"/>
            </a:xfrm>
            <a:custGeom>
              <a:avLst/>
              <a:gdLst/>
              <a:ahLst/>
              <a:cxnLst/>
              <a:rect l="l" t="t" r="r" b="b"/>
              <a:pathLst>
                <a:path w="3377" h="1991" extrusionOk="0">
                  <a:moveTo>
                    <a:pt x="679" y="0"/>
                  </a:moveTo>
                  <a:cubicBezTo>
                    <a:pt x="376" y="0"/>
                    <a:pt x="243" y="156"/>
                    <a:pt x="135" y="252"/>
                  </a:cubicBezTo>
                  <a:cubicBezTo>
                    <a:pt x="1" y="369"/>
                    <a:pt x="201" y="453"/>
                    <a:pt x="201" y="453"/>
                  </a:cubicBezTo>
                  <a:cubicBezTo>
                    <a:pt x="201" y="453"/>
                    <a:pt x="2173" y="1756"/>
                    <a:pt x="2290" y="1873"/>
                  </a:cubicBezTo>
                  <a:cubicBezTo>
                    <a:pt x="2374" y="1940"/>
                    <a:pt x="2474" y="1973"/>
                    <a:pt x="2591" y="1990"/>
                  </a:cubicBezTo>
                  <a:lnTo>
                    <a:pt x="3359" y="1489"/>
                  </a:lnTo>
                  <a:cubicBezTo>
                    <a:pt x="3376" y="1121"/>
                    <a:pt x="1688" y="286"/>
                    <a:pt x="1120" y="85"/>
                  </a:cubicBezTo>
                  <a:cubicBezTo>
                    <a:pt x="941" y="24"/>
                    <a:pt x="797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001;p128">
              <a:extLst>
                <a:ext uri="{FF2B5EF4-FFF2-40B4-BE49-F238E27FC236}">
                  <a16:creationId xmlns:a16="http://schemas.microsoft.com/office/drawing/2014/main" id="{6409B932-4198-4CA7-5C22-9EA41414B8ED}"/>
                </a:ext>
              </a:extLst>
            </p:cNvPr>
            <p:cNvSpPr/>
            <p:nvPr/>
          </p:nvSpPr>
          <p:spPr>
            <a:xfrm rot="1513952">
              <a:off x="3351878" y="2856507"/>
              <a:ext cx="338906" cy="308955"/>
            </a:xfrm>
            <a:custGeom>
              <a:avLst/>
              <a:gdLst/>
              <a:ahLst/>
              <a:cxnLst/>
              <a:rect l="l" t="t" r="r" b="b"/>
              <a:pathLst>
                <a:path w="13556" h="12358" extrusionOk="0">
                  <a:moveTo>
                    <a:pt x="6353" y="0"/>
                  </a:moveTo>
                  <a:cubicBezTo>
                    <a:pt x="5744" y="0"/>
                    <a:pt x="5124" y="91"/>
                    <a:pt x="4512" y="282"/>
                  </a:cubicBezTo>
                  <a:cubicBezTo>
                    <a:pt x="2139" y="1034"/>
                    <a:pt x="451" y="3122"/>
                    <a:pt x="217" y="5612"/>
                  </a:cubicBezTo>
                  <a:cubicBezTo>
                    <a:pt x="0" y="8084"/>
                    <a:pt x="1287" y="10457"/>
                    <a:pt x="3492" y="11627"/>
                  </a:cubicBezTo>
                  <a:cubicBezTo>
                    <a:pt x="4448" y="12131"/>
                    <a:pt x="5429" y="12358"/>
                    <a:pt x="6378" y="12358"/>
                  </a:cubicBezTo>
                  <a:cubicBezTo>
                    <a:pt x="10242" y="12358"/>
                    <a:pt x="13555" y="8587"/>
                    <a:pt x="12281" y="4375"/>
                  </a:cubicBezTo>
                  <a:cubicBezTo>
                    <a:pt x="11452" y="1713"/>
                    <a:pt x="9001" y="0"/>
                    <a:pt x="63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002;p128">
              <a:extLst>
                <a:ext uri="{FF2B5EF4-FFF2-40B4-BE49-F238E27FC236}">
                  <a16:creationId xmlns:a16="http://schemas.microsoft.com/office/drawing/2014/main" id="{AB146FAA-5789-03EF-FBBF-70B4F64FA4BA}"/>
                </a:ext>
              </a:extLst>
            </p:cNvPr>
            <p:cNvSpPr/>
            <p:nvPr/>
          </p:nvSpPr>
          <p:spPr>
            <a:xfrm rot="1513952">
              <a:off x="3353984" y="2884765"/>
              <a:ext cx="306630" cy="263729"/>
            </a:xfrm>
            <a:custGeom>
              <a:avLst/>
              <a:gdLst/>
              <a:ahLst/>
              <a:cxnLst/>
              <a:rect l="l" t="t" r="r" b="b"/>
              <a:pathLst>
                <a:path w="12265" h="10549" extrusionOk="0">
                  <a:moveTo>
                    <a:pt x="6299" y="0"/>
                  </a:moveTo>
                  <a:cubicBezTo>
                    <a:pt x="5726" y="0"/>
                    <a:pt x="5141" y="87"/>
                    <a:pt x="4562" y="270"/>
                  </a:cubicBezTo>
                  <a:cubicBezTo>
                    <a:pt x="1654" y="1189"/>
                    <a:pt x="0" y="4180"/>
                    <a:pt x="869" y="6937"/>
                  </a:cubicBezTo>
                  <a:cubicBezTo>
                    <a:pt x="1565" y="9145"/>
                    <a:pt x="3675" y="10549"/>
                    <a:pt x="5981" y="10549"/>
                  </a:cubicBezTo>
                  <a:cubicBezTo>
                    <a:pt x="6554" y="10549"/>
                    <a:pt x="7140" y="10462"/>
                    <a:pt x="7720" y="10279"/>
                  </a:cubicBezTo>
                  <a:cubicBezTo>
                    <a:pt x="10627" y="9360"/>
                    <a:pt x="12264" y="6386"/>
                    <a:pt x="11395" y="3612"/>
                  </a:cubicBezTo>
                  <a:cubicBezTo>
                    <a:pt x="10700" y="1404"/>
                    <a:pt x="8600" y="0"/>
                    <a:pt x="62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003;p128">
              <a:extLst>
                <a:ext uri="{FF2B5EF4-FFF2-40B4-BE49-F238E27FC236}">
                  <a16:creationId xmlns:a16="http://schemas.microsoft.com/office/drawing/2014/main" id="{1DD8A3BB-A23B-AA34-4B10-58773ADC4CE7}"/>
                </a:ext>
              </a:extLst>
            </p:cNvPr>
            <p:cNvSpPr/>
            <p:nvPr/>
          </p:nvSpPr>
          <p:spPr>
            <a:xfrm rot="1513952">
              <a:off x="3376515" y="2904200"/>
              <a:ext cx="261929" cy="225029"/>
            </a:xfrm>
            <a:custGeom>
              <a:avLst/>
              <a:gdLst/>
              <a:ahLst/>
              <a:cxnLst/>
              <a:rect l="l" t="t" r="r" b="b"/>
              <a:pathLst>
                <a:path w="10477" h="9001" extrusionOk="0">
                  <a:moveTo>
                    <a:pt x="5372" y="1"/>
                  </a:moveTo>
                  <a:cubicBezTo>
                    <a:pt x="4884" y="1"/>
                    <a:pt x="4386" y="75"/>
                    <a:pt x="3894" y="231"/>
                  </a:cubicBezTo>
                  <a:cubicBezTo>
                    <a:pt x="1404" y="1000"/>
                    <a:pt x="0" y="3556"/>
                    <a:pt x="752" y="5912"/>
                  </a:cubicBezTo>
                  <a:cubicBezTo>
                    <a:pt x="1341" y="7799"/>
                    <a:pt x="3130" y="9000"/>
                    <a:pt x="5098" y="9000"/>
                  </a:cubicBezTo>
                  <a:cubicBezTo>
                    <a:pt x="5588" y="9000"/>
                    <a:pt x="6088" y="8926"/>
                    <a:pt x="6584" y="8770"/>
                  </a:cubicBezTo>
                  <a:cubicBezTo>
                    <a:pt x="9056" y="7984"/>
                    <a:pt x="10477" y="5445"/>
                    <a:pt x="9725" y="3089"/>
                  </a:cubicBezTo>
                  <a:cubicBezTo>
                    <a:pt x="9136" y="1202"/>
                    <a:pt x="7336" y="1"/>
                    <a:pt x="5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3004;p128">
            <a:extLst>
              <a:ext uri="{FF2B5EF4-FFF2-40B4-BE49-F238E27FC236}">
                <a16:creationId xmlns:a16="http://schemas.microsoft.com/office/drawing/2014/main" id="{A47A5423-134B-0ED6-F8BC-0B5BDC48D123}"/>
              </a:ext>
            </a:extLst>
          </p:cNvPr>
          <p:cNvGrpSpPr/>
          <p:nvPr/>
        </p:nvGrpSpPr>
        <p:grpSpPr>
          <a:xfrm>
            <a:off x="7022524" y="2663981"/>
            <a:ext cx="6173191" cy="2653405"/>
            <a:chOff x="7268846" y="1631120"/>
            <a:chExt cx="6173191" cy="2653405"/>
          </a:xfrm>
        </p:grpSpPr>
        <p:sp>
          <p:nvSpPr>
            <p:cNvPr id="44" name="Google Shape;3005;p128">
              <a:extLst>
                <a:ext uri="{FF2B5EF4-FFF2-40B4-BE49-F238E27FC236}">
                  <a16:creationId xmlns:a16="http://schemas.microsoft.com/office/drawing/2014/main" id="{CA62FA41-205C-4D1F-4F99-DCB25C6E3181}"/>
                </a:ext>
              </a:extLst>
            </p:cNvPr>
            <p:cNvSpPr/>
            <p:nvPr/>
          </p:nvSpPr>
          <p:spPr>
            <a:xfrm>
              <a:off x="7520755" y="1984959"/>
              <a:ext cx="197980" cy="97729"/>
            </a:xfrm>
            <a:custGeom>
              <a:avLst/>
              <a:gdLst/>
              <a:ahLst/>
              <a:cxnLst/>
              <a:rect l="l" t="t" r="r" b="b"/>
              <a:pathLst>
                <a:path w="7854" h="3877" extrusionOk="0">
                  <a:moveTo>
                    <a:pt x="0" y="0"/>
                  </a:moveTo>
                  <a:lnTo>
                    <a:pt x="0" y="3877"/>
                  </a:lnTo>
                  <a:lnTo>
                    <a:pt x="7853" y="3877"/>
                  </a:lnTo>
                  <a:lnTo>
                    <a:pt x="7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006;p128">
              <a:extLst>
                <a:ext uri="{FF2B5EF4-FFF2-40B4-BE49-F238E27FC236}">
                  <a16:creationId xmlns:a16="http://schemas.microsoft.com/office/drawing/2014/main" id="{E4937DA2-5DD3-B970-1E85-08C2FC0DBE41}"/>
                </a:ext>
              </a:extLst>
            </p:cNvPr>
            <p:cNvSpPr/>
            <p:nvPr/>
          </p:nvSpPr>
          <p:spPr>
            <a:xfrm>
              <a:off x="7305503" y="2225071"/>
              <a:ext cx="629255" cy="269569"/>
            </a:xfrm>
            <a:custGeom>
              <a:avLst/>
              <a:gdLst/>
              <a:ahLst/>
              <a:cxnLst/>
              <a:rect l="l" t="t" r="r" b="b"/>
              <a:pathLst>
                <a:path w="24963" h="10694" extrusionOk="0">
                  <a:moveTo>
                    <a:pt x="0" y="0"/>
                  </a:moveTo>
                  <a:lnTo>
                    <a:pt x="0" y="10694"/>
                  </a:lnTo>
                  <a:lnTo>
                    <a:pt x="24963" y="10694"/>
                  </a:lnTo>
                  <a:lnTo>
                    <a:pt x="24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007;p128">
              <a:extLst>
                <a:ext uri="{FF2B5EF4-FFF2-40B4-BE49-F238E27FC236}">
                  <a16:creationId xmlns:a16="http://schemas.microsoft.com/office/drawing/2014/main" id="{93B77487-A9B2-F7F0-02E6-05ACFCE7689A}"/>
                </a:ext>
              </a:extLst>
            </p:cNvPr>
            <p:cNvSpPr/>
            <p:nvPr/>
          </p:nvSpPr>
          <p:spPr>
            <a:xfrm>
              <a:off x="7503900" y="2580177"/>
              <a:ext cx="233776" cy="1704349"/>
            </a:xfrm>
            <a:custGeom>
              <a:avLst/>
              <a:gdLst/>
              <a:ahLst/>
              <a:cxnLst/>
              <a:rect l="l" t="t" r="r" b="b"/>
              <a:pathLst>
                <a:path w="9275" h="49926" extrusionOk="0">
                  <a:moveTo>
                    <a:pt x="1" y="1"/>
                  </a:moveTo>
                  <a:lnTo>
                    <a:pt x="1" y="49926"/>
                  </a:lnTo>
                  <a:lnTo>
                    <a:pt x="9274" y="49926"/>
                  </a:lnTo>
                  <a:lnTo>
                    <a:pt x="92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008;p128">
              <a:extLst>
                <a:ext uri="{FF2B5EF4-FFF2-40B4-BE49-F238E27FC236}">
                  <a16:creationId xmlns:a16="http://schemas.microsoft.com/office/drawing/2014/main" id="{D032C34A-5533-75A4-0608-13AE291E6521}"/>
                </a:ext>
              </a:extLst>
            </p:cNvPr>
            <p:cNvSpPr/>
            <p:nvPr/>
          </p:nvSpPr>
          <p:spPr>
            <a:xfrm>
              <a:off x="7653867" y="2580177"/>
              <a:ext cx="83832" cy="1704349"/>
            </a:xfrm>
            <a:custGeom>
              <a:avLst/>
              <a:gdLst/>
              <a:ahLst/>
              <a:cxnLst/>
              <a:rect l="l" t="t" r="r" b="b"/>
              <a:pathLst>
                <a:path w="3326" h="49926" extrusionOk="0">
                  <a:moveTo>
                    <a:pt x="0" y="1"/>
                  </a:moveTo>
                  <a:lnTo>
                    <a:pt x="0" y="49926"/>
                  </a:lnTo>
                  <a:lnTo>
                    <a:pt x="3325" y="49926"/>
                  </a:lnTo>
                  <a:lnTo>
                    <a:pt x="3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009;p128">
              <a:extLst>
                <a:ext uri="{FF2B5EF4-FFF2-40B4-BE49-F238E27FC236}">
                  <a16:creationId xmlns:a16="http://schemas.microsoft.com/office/drawing/2014/main" id="{D542D4C6-6454-52B9-5646-17F8CF186D6E}"/>
                </a:ext>
              </a:extLst>
            </p:cNvPr>
            <p:cNvSpPr/>
            <p:nvPr/>
          </p:nvSpPr>
          <p:spPr>
            <a:xfrm>
              <a:off x="7503889" y="2645467"/>
              <a:ext cx="66170" cy="286836"/>
            </a:xfrm>
            <a:custGeom>
              <a:avLst/>
              <a:gdLst/>
              <a:ahLst/>
              <a:cxnLst/>
              <a:rect l="l" t="t" r="r" b="b"/>
              <a:pathLst>
                <a:path w="2625" h="11379" extrusionOk="0">
                  <a:moveTo>
                    <a:pt x="1" y="0"/>
                  </a:moveTo>
                  <a:lnTo>
                    <a:pt x="1" y="11379"/>
                  </a:lnTo>
                  <a:lnTo>
                    <a:pt x="2624" y="11379"/>
                  </a:lnTo>
                  <a:lnTo>
                    <a:pt x="26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010;p128">
              <a:extLst>
                <a:ext uri="{FF2B5EF4-FFF2-40B4-BE49-F238E27FC236}">
                  <a16:creationId xmlns:a16="http://schemas.microsoft.com/office/drawing/2014/main" id="{14B4D819-FA7B-884E-79EB-DAD466AB5060}"/>
                </a:ext>
              </a:extLst>
            </p:cNvPr>
            <p:cNvSpPr/>
            <p:nvPr/>
          </p:nvSpPr>
          <p:spPr>
            <a:xfrm>
              <a:off x="7503889" y="3115984"/>
              <a:ext cx="66170" cy="286433"/>
            </a:xfrm>
            <a:custGeom>
              <a:avLst/>
              <a:gdLst/>
              <a:ahLst/>
              <a:cxnLst/>
              <a:rect l="l" t="t" r="r" b="b"/>
              <a:pathLst>
                <a:path w="2625" h="11363" extrusionOk="0">
                  <a:moveTo>
                    <a:pt x="1" y="1"/>
                  </a:moveTo>
                  <a:lnTo>
                    <a:pt x="1" y="11363"/>
                  </a:lnTo>
                  <a:lnTo>
                    <a:pt x="2624" y="11363"/>
                  </a:lnTo>
                  <a:lnTo>
                    <a:pt x="26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011;p128">
              <a:extLst>
                <a:ext uri="{FF2B5EF4-FFF2-40B4-BE49-F238E27FC236}">
                  <a16:creationId xmlns:a16="http://schemas.microsoft.com/office/drawing/2014/main" id="{433B5B6B-B444-8065-4B14-0F929EFDE069}"/>
                </a:ext>
              </a:extLst>
            </p:cNvPr>
            <p:cNvSpPr/>
            <p:nvPr/>
          </p:nvSpPr>
          <p:spPr>
            <a:xfrm>
              <a:off x="7503889" y="2988768"/>
              <a:ext cx="66170" cy="63624"/>
            </a:xfrm>
            <a:custGeom>
              <a:avLst/>
              <a:gdLst/>
              <a:ahLst/>
              <a:cxnLst/>
              <a:rect l="l" t="t" r="r" b="b"/>
              <a:pathLst>
                <a:path w="2625" h="2524" extrusionOk="0">
                  <a:moveTo>
                    <a:pt x="1" y="1"/>
                  </a:moveTo>
                  <a:lnTo>
                    <a:pt x="1" y="2524"/>
                  </a:lnTo>
                  <a:lnTo>
                    <a:pt x="2624" y="2524"/>
                  </a:lnTo>
                  <a:lnTo>
                    <a:pt x="26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012;p128">
              <a:extLst>
                <a:ext uri="{FF2B5EF4-FFF2-40B4-BE49-F238E27FC236}">
                  <a16:creationId xmlns:a16="http://schemas.microsoft.com/office/drawing/2014/main" id="{DA050754-589F-42A5-AE6C-89ECA99219F3}"/>
                </a:ext>
              </a:extLst>
            </p:cNvPr>
            <p:cNvSpPr/>
            <p:nvPr/>
          </p:nvSpPr>
          <p:spPr>
            <a:xfrm>
              <a:off x="7289065" y="2481191"/>
              <a:ext cx="662957" cy="98990"/>
            </a:xfrm>
            <a:custGeom>
              <a:avLst/>
              <a:gdLst/>
              <a:ahLst/>
              <a:cxnLst/>
              <a:rect l="l" t="t" r="r" b="b"/>
              <a:pathLst>
                <a:path w="26300" h="3927" extrusionOk="0">
                  <a:moveTo>
                    <a:pt x="0" y="0"/>
                  </a:moveTo>
                  <a:lnTo>
                    <a:pt x="0" y="3927"/>
                  </a:lnTo>
                  <a:lnTo>
                    <a:pt x="26300" y="3927"/>
                  </a:lnTo>
                  <a:lnTo>
                    <a:pt x="26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013;p128">
              <a:extLst>
                <a:ext uri="{FF2B5EF4-FFF2-40B4-BE49-F238E27FC236}">
                  <a16:creationId xmlns:a16="http://schemas.microsoft.com/office/drawing/2014/main" id="{D03C0E33-1C6F-976F-EA8D-16218CF1CE79}"/>
                </a:ext>
              </a:extLst>
            </p:cNvPr>
            <p:cNvSpPr/>
            <p:nvPr/>
          </p:nvSpPr>
          <p:spPr>
            <a:xfrm>
              <a:off x="7289065" y="2146286"/>
              <a:ext cx="662957" cy="99418"/>
            </a:xfrm>
            <a:custGeom>
              <a:avLst/>
              <a:gdLst/>
              <a:ahLst/>
              <a:cxnLst/>
              <a:rect l="l" t="t" r="r" b="b"/>
              <a:pathLst>
                <a:path w="26300" h="3944" extrusionOk="0">
                  <a:moveTo>
                    <a:pt x="0" y="1"/>
                  </a:moveTo>
                  <a:lnTo>
                    <a:pt x="0" y="3944"/>
                  </a:lnTo>
                  <a:lnTo>
                    <a:pt x="26300" y="3944"/>
                  </a:lnTo>
                  <a:lnTo>
                    <a:pt x="26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014;p128">
              <a:extLst>
                <a:ext uri="{FF2B5EF4-FFF2-40B4-BE49-F238E27FC236}">
                  <a16:creationId xmlns:a16="http://schemas.microsoft.com/office/drawing/2014/main" id="{3C3BB79C-083F-7BBF-0D13-7895F8CB3816}"/>
                </a:ext>
              </a:extLst>
            </p:cNvPr>
            <p:cNvSpPr/>
            <p:nvPr/>
          </p:nvSpPr>
          <p:spPr>
            <a:xfrm>
              <a:off x="7268846" y="2257089"/>
              <a:ext cx="701701" cy="212298"/>
            </a:xfrm>
            <a:custGeom>
              <a:avLst/>
              <a:gdLst/>
              <a:ahLst/>
              <a:cxnLst/>
              <a:rect l="l" t="t" r="r" b="b"/>
              <a:pathLst>
                <a:path w="27837" h="8422" extrusionOk="0">
                  <a:moveTo>
                    <a:pt x="0" y="0"/>
                  </a:moveTo>
                  <a:lnTo>
                    <a:pt x="0" y="8421"/>
                  </a:lnTo>
                  <a:lnTo>
                    <a:pt x="27837" y="8421"/>
                  </a:lnTo>
                  <a:lnTo>
                    <a:pt x="27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015;p128">
              <a:extLst>
                <a:ext uri="{FF2B5EF4-FFF2-40B4-BE49-F238E27FC236}">
                  <a16:creationId xmlns:a16="http://schemas.microsoft.com/office/drawing/2014/main" id="{F97645A7-1C0A-3006-B31B-468AC57D4F1E}"/>
                </a:ext>
              </a:extLst>
            </p:cNvPr>
            <p:cNvSpPr/>
            <p:nvPr/>
          </p:nvSpPr>
          <p:spPr>
            <a:xfrm>
              <a:off x="7289065" y="2077207"/>
              <a:ext cx="663386" cy="69522"/>
            </a:xfrm>
            <a:custGeom>
              <a:avLst/>
              <a:gdLst/>
              <a:ahLst/>
              <a:cxnLst/>
              <a:rect l="l" t="t" r="r" b="b"/>
              <a:pathLst>
                <a:path w="26317" h="2758" extrusionOk="0">
                  <a:moveTo>
                    <a:pt x="2774" y="1"/>
                  </a:moveTo>
                  <a:lnTo>
                    <a:pt x="0" y="2757"/>
                  </a:lnTo>
                  <a:lnTo>
                    <a:pt x="26316" y="2757"/>
                  </a:lnTo>
                  <a:lnTo>
                    <a:pt x="234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016;p128">
              <a:extLst>
                <a:ext uri="{FF2B5EF4-FFF2-40B4-BE49-F238E27FC236}">
                  <a16:creationId xmlns:a16="http://schemas.microsoft.com/office/drawing/2014/main" id="{BB445C30-056F-A3ED-1159-4F389D52B405}"/>
                </a:ext>
              </a:extLst>
            </p:cNvPr>
            <p:cNvSpPr/>
            <p:nvPr/>
          </p:nvSpPr>
          <p:spPr>
            <a:xfrm>
              <a:off x="7520755" y="1964311"/>
              <a:ext cx="197980" cy="20670"/>
            </a:xfrm>
            <a:custGeom>
              <a:avLst/>
              <a:gdLst/>
              <a:ahLst/>
              <a:cxnLst/>
              <a:rect l="l" t="t" r="r" b="b"/>
              <a:pathLst>
                <a:path w="7854" h="820" extrusionOk="0">
                  <a:moveTo>
                    <a:pt x="819" y="1"/>
                  </a:moveTo>
                  <a:lnTo>
                    <a:pt x="0" y="819"/>
                  </a:lnTo>
                  <a:lnTo>
                    <a:pt x="7853" y="819"/>
                  </a:lnTo>
                  <a:lnTo>
                    <a:pt x="6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017;p128">
              <a:extLst>
                <a:ext uri="{FF2B5EF4-FFF2-40B4-BE49-F238E27FC236}">
                  <a16:creationId xmlns:a16="http://schemas.microsoft.com/office/drawing/2014/main" id="{5DD04986-4DB8-E6DB-5C39-7B8084BEC381}"/>
                </a:ext>
              </a:extLst>
            </p:cNvPr>
            <p:cNvSpPr/>
            <p:nvPr/>
          </p:nvSpPr>
          <p:spPr>
            <a:xfrm>
              <a:off x="7511477" y="2016978"/>
              <a:ext cx="216104" cy="33702"/>
            </a:xfrm>
            <a:custGeom>
              <a:avLst/>
              <a:gdLst/>
              <a:ahLst/>
              <a:cxnLst/>
              <a:rect l="l" t="t" r="r" b="b"/>
              <a:pathLst>
                <a:path w="8573" h="1337" extrusionOk="0">
                  <a:moveTo>
                    <a:pt x="1" y="0"/>
                  </a:moveTo>
                  <a:lnTo>
                    <a:pt x="1" y="1337"/>
                  </a:lnTo>
                  <a:lnTo>
                    <a:pt x="8572" y="1337"/>
                  </a:lnTo>
                  <a:lnTo>
                    <a:pt x="8572" y="0"/>
                  </a:lnTo>
                  <a:close/>
                </a:path>
              </a:pathLst>
            </a:custGeom>
            <a:solidFill>
              <a:srgbClr val="004B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018;p128">
              <a:extLst>
                <a:ext uri="{FF2B5EF4-FFF2-40B4-BE49-F238E27FC236}">
                  <a16:creationId xmlns:a16="http://schemas.microsoft.com/office/drawing/2014/main" id="{7B8468B6-3788-E3F9-13BC-941253D19A21}"/>
                </a:ext>
              </a:extLst>
            </p:cNvPr>
            <p:cNvSpPr/>
            <p:nvPr/>
          </p:nvSpPr>
          <p:spPr>
            <a:xfrm>
              <a:off x="7610481" y="1631120"/>
              <a:ext cx="10133" cy="333168"/>
            </a:xfrm>
            <a:custGeom>
              <a:avLst/>
              <a:gdLst/>
              <a:ahLst/>
              <a:cxnLst/>
              <a:rect l="l" t="t" r="r" b="b"/>
              <a:pathLst>
                <a:path w="402" h="13217" extrusionOk="0">
                  <a:moveTo>
                    <a:pt x="0" y="0"/>
                  </a:moveTo>
                  <a:lnTo>
                    <a:pt x="0" y="13217"/>
                  </a:lnTo>
                  <a:lnTo>
                    <a:pt x="401" y="13217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019;p128">
              <a:extLst>
                <a:ext uri="{FF2B5EF4-FFF2-40B4-BE49-F238E27FC236}">
                  <a16:creationId xmlns:a16="http://schemas.microsoft.com/office/drawing/2014/main" id="{C22E90F2-A36C-5FC7-9BDD-D5C5B64904EB}"/>
                </a:ext>
              </a:extLst>
            </p:cNvPr>
            <p:cNvSpPr/>
            <p:nvPr/>
          </p:nvSpPr>
          <p:spPr>
            <a:xfrm>
              <a:off x="7279384" y="2271409"/>
              <a:ext cx="211037" cy="180713"/>
            </a:xfrm>
            <a:custGeom>
              <a:avLst/>
              <a:gdLst/>
              <a:ahLst/>
              <a:cxnLst/>
              <a:rect l="l" t="t" r="r" b="b"/>
              <a:pathLst>
                <a:path w="8372" h="7169" extrusionOk="0">
                  <a:moveTo>
                    <a:pt x="0" y="0"/>
                  </a:moveTo>
                  <a:lnTo>
                    <a:pt x="0" y="7168"/>
                  </a:lnTo>
                  <a:lnTo>
                    <a:pt x="8371" y="7168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020;p128">
              <a:extLst>
                <a:ext uri="{FF2B5EF4-FFF2-40B4-BE49-F238E27FC236}">
                  <a16:creationId xmlns:a16="http://schemas.microsoft.com/office/drawing/2014/main" id="{E8BA1C3D-A501-B7E2-050D-48625EB18495}"/>
                </a:ext>
              </a:extLst>
            </p:cNvPr>
            <p:cNvSpPr/>
            <p:nvPr/>
          </p:nvSpPr>
          <p:spPr>
            <a:xfrm>
              <a:off x="7510216" y="2271409"/>
              <a:ext cx="211037" cy="180713"/>
            </a:xfrm>
            <a:custGeom>
              <a:avLst/>
              <a:gdLst/>
              <a:ahLst/>
              <a:cxnLst/>
              <a:rect l="l" t="t" r="r" b="b"/>
              <a:pathLst>
                <a:path w="8372" h="7169" extrusionOk="0">
                  <a:moveTo>
                    <a:pt x="0" y="0"/>
                  </a:moveTo>
                  <a:lnTo>
                    <a:pt x="0" y="7168"/>
                  </a:lnTo>
                  <a:lnTo>
                    <a:pt x="8371" y="7168"/>
                  </a:lnTo>
                  <a:lnTo>
                    <a:pt x="8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21;p128">
              <a:extLst>
                <a:ext uri="{FF2B5EF4-FFF2-40B4-BE49-F238E27FC236}">
                  <a16:creationId xmlns:a16="http://schemas.microsoft.com/office/drawing/2014/main" id="{2E42FCD7-D70A-03D1-97B3-CD4790D8FEA9}"/>
                </a:ext>
              </a:extLst>
            </p:cNvPr>
            <p:cNvSpPr/>
            <p:nvPr/>
          </p:nvSpPr>
          <p:spPr>
            <a:xfrm>
              <a:off x="7741049" y="2271409"/>
              <a:ext cx="211037" cy="180713"/>
            </a:xfrm>
            <a:custGeom>
              <a:avLst/>
              <a:gdLst/>
              <a:ahLst/>
              <a:cxnLst/>
              <a:rect l="l" t="t" r="r" b="b"/>
              <a:pathLst>
                <a:path w="8372" h="7169" extrusionOk="0">
                  <a:moveTo>
                    <a:pt x="1" y="0"/>
                  </a:moveTo>
                  <a:lnTo>
                    <a:pt x="1" y="7168"/>
                  </a:lnTo>
                  <a:lnTo>
                    <a:pt x="8372" y="7168"/>
                  </a:lnTo>
                  <a:lnTo>
                    <a:pt x="83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022;p128">
              <a:extLst>
                <a:ext uri="{FF2B5EF4-FFF2-40B4-BE49-F238E27FC236}">
                  <a16:creationId xmlns:a16="http://schemas.microsoft.com/office/drawing/2014/main" id="{28561C21-82A0-EA13-236A-683BC3804E7B}"/>
                </a:ext>
              </a:extLst>
            </p:cNvPr>
            <p:cNvSpPr/>
            <p:nvPr/>
          </p:nvSpPr>
          <p:spPr>
            <a:xfrm>
              <a:off x="7741050" y="3052375"/>
              <a:ext cx="2181617" cy="786373"/>
            </a:xfrm>
            <a:custGeom>
              <a:avLst/>
              <a:gdLst/>
              <a:ahLst/>
              <a:cxnLst/>
              <a:rect l="l" t="t" r="r" b="b"/>
              <a:pathLst>
                <a:path w="73803" h="31196" extrusionOk="0">
                  <a:moveTo>
                    <a:pt x="0" y="1"/>
                  </a:moveTo>
                  <a:lnTo>
                    <a:pt x="0" y="31196"/>
                  </a:lnTo>
                  <a:lnTo>
                    <a:pt x="73802" y="31196"/>
                  </a:lnTo>
                  <a:lnTo>
                    <a:pt x="738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23;p128">
              <a:extLst>
                <a:ext uri="{FF2B5EF4-FFF2-40B4-BE49-F238E27FC236}">
                  <a16:creationId xmlns:a16="http://schemas.microsoft.com/office/drawing/2014/main" id="{5888F6BC-852A-FAD8-A9C9-0ECEFB4AE892}"/>
                </a:ext>
              </a:extLst>
            </p:cNvPr>
            <p:cNvSpPr/>
            <p:nvPr/>
          </p:nvSpPr>
          <p:spPr>
            <a:xfrm>
              <a:off x="7944527" y="3167156"/>
              <a:ext cx="569437" cy="243479"/>
            </a:xfrm>
            <a:custGeom>
              <a:avLst/>
              <a:gdLst/>
              <a:ahLst/>
              <a:cxnLst/>
              <a:rect l="l" t="t" r="r" b="b"/>
              <a:pathLst>
                <a:path w="22590" h="9659" extrusionOk="0">
                  <a:moveTo>
                    <a:pt x="0" y="1"/>
                  </a:moveTo>
                  <a:lnTo>
                    <a:pt x="0" y="9658"/>
                  </a:lnTo>
                  <a:lnTo>
                    <a:pt x="22590" y="9658"/>
                  </a:lnTo>
                  <a:lnTo>
                    <a:pt x="225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24;p128">
              <a:extLst>
                <a:ext uri="{FF2B5EF4-FFF2-40B4-BE49-F238E27FC236}">
                  <a16:creationId xmlns:a16="http://schemas.microsoft.com/office/drawing/2014/main" id="{08B807D3-B1EB-223A-5996-3C2BB6695B50}"/>
                </a:ext>
              </a:extLst>
            </p:cNvPr>
            <p:cNvSpPr/>
            <p:nvPr/>
          </p:nvSpPr>
          <p:spPr>
            <a:xfrm>
              <a:off x="8543944" y="3167156"/>
              <a:ext cx="569463" cy="243479"/>
            </a:xfrm>
            <a:custGeom>
              <a:avLst/>
              <a:gdLst/>
              <a:ahLst/>
              <a:cxnLst/>
              <a:rect l="l" t="t" r="r" b="b"/>
              <a:pathLst>
                <a:path w="22591" h="9659" extrusionOk="0">
                  <a:moveTo>
                    <a:pt x="0" y="1"/>
                  </a:moveTo>
                  <a:lnTo>
                    <a:pt x="0" y="9658"/>
                  </a:lnTo>
                  <a:lnTo>
                    <a:pt x="22590" y="9658"/>
                  </a:lnTo>
                  <a:lnTo>
                    <a:pt x="225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3025;p128">
              <a:extLst>
                <a:ext uri="{FF2B5EF4-FFF2-40B4-BE49-F238E27FC236}">
                  <a16:creationId xmlns:a16="http://schemas.microsoft.com/office/drawing/2014/main" id="{EE284374-0B6E-B43C-E594-811B8D4EF4CD}"/>
                </a:ext>
              </a:extLst>
            </p:cNvPr>
            <p:cNvSpPr/>
            <p:nvPr/>
          </p:nvSpPr>
          <p:spPr>
            <a:xfrm>
              <a:off x="9143362" y="3167156"/>
              <a:ext cx="569034" cy="243479"/>
            </a:xfrm>
            <a:custGeom>
              <a:avLst/>
              <a:gdLst/>
              <a:ahLst/>
              <a:cxnLst/>
              <a:rect l="l" t="t" r="r" b="b"/>
              <a:pathLst>
                <a:path w="22574" h="9659" extrusionOk="0">
                  <a:moveTo>
                    <a:pt x="1" y="1"/>
                  </a:moveTo>
                  <a:lnTo>
                    <a:pt x="1" y="9658"/>
                  </a:lnTo>
                  <a:lnTo>
                    <a:pt x="22574" y="9658"/>
                  </a:lnTo>
                  <a:lnTo>
                    <a:pt x="225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3026;p128">
              <a:extLst>
                <a:ext uri="{FF2B5EF4-FFF2-40B4-BE49-F238E27FC236}">
                  <a16:creationId xmlns:a16="http://schemas.microsoft.com/office/drawing/2014/main" id="{398CAA61-8CEA-65C1-9F27-93553DD55642}"/>
                </a:ext>
              </a:extLst>
            </p:cNvPr>
            <p:cNvSpPr/>
            <p:nvPr/>
          </p:nvSpPr>
          <p:spPr>
            <a:xfrm>
              <a:off x="7944527" y="3443925"/>
              <a:ext cx="569437" cy="243454"/>
            </a:xfrm>
            <a:custGeom>
              <a:avLst/>
              <a:gdLst/>
              <a:ahLst/>
              <a:cxnLst/>
              <a:rect l="l" t="t" r="r" b="b"/>
              <a:pathLst>
                <a:path w="22590" h="9658" extrusionOk="0">
                  <a:moveTo>
                    <a:pt x="0" y="0"/>
                  </a:moveTo>
                  <a:lnTo>
                    <a:pt x="0" y="9658"/>
                  </a:lnTo>
                  <a:lnTo>
                    <a:pt x="22590" y="9658"/>
                  </a:lnTo>
                  <a:lnTo>
                    <a:pt x="22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3027;p128">
              <a:extLst>
                <a:ext uri="{FF2B5EF4-FFF2-40B4-BE49-F238E27FC236}">
                  <a16:creationId xmlns:a16="http://schemas.microsoft.com/office/drawing/2014/main" id="{17876135-D29F-25B4-AC1C-6D70DB0F00DA}"/>
                </a:ext>
              </a:extLst>
            </p:cNvPr>
            <p:cNvSpPr/>
            <p:nvPr/>
          </p:nvSpPr>
          <p:spPr>
            <a:xfrm>
              <a:off x="8543944" y="3443925"/>
              <a:ext cx="569463" cy="243454"/>
            </a:xfrm>
            <a:custGeom>
              <a:avLst/>
              <a:gdLst/>
              <a:ahLst/>
              <a:cxnLst/>
              <a:rect l="l" t="t" r="r" b="b"/>
              <a:pathLst>
                <a:path w="22591" h="9658" extrusionOk="0">
                  <a:moveTo>
                    <a:pt x="0" y="0"/>
                  </a:moveTo>
                  <a:lnTo>
                    <a:pt x="0" y="9658"/>
                  </a:lnTo>
                  <a:lnTo>
                    <a:pt x="22590" y="9658"/>
                  </a:lnTo>
                  <a:lnTo>
                    <a:pt x="22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3028;p128">
              <a:extLst>
                <a:ext uri="{FF2B5EF4-FFF2-40B4-BE49-F238E27FC236}">
                  <a16:creationId xmlns:a16="http://schemas.microsoft.com/office/drawing/2014/main" id="{ADC76712-044B-4744-0479-74875271E29A}"/>
                </a:ext>
              </a:extLst>
            </p:cNvPr>
            <p:cNvSpPr/>
            <p:nvPr/>
          </p:nvSpPr>
          <p:spPr>
            <a:xfrm>
              <a:off x="9143362" y="3443925"/>
              <a:ext cx="569034" cy="243454"/>
            </a:xfrm>
            <a:custGeom>
              <a:avLst/>
              <a:gdLst/>
              <a:ahLst/>
              <a:cxnLst/>
              <a:rect l="l" t="t" r="r" b="b"/>
              <a:pathLst>
                <a:path w="22574" h="9658" extrusionOk="0">
                  <a:moveTo>
                    <a:pt x="1" y="0"/>
                  </a:moveTo>
                  <a:lnTo>
                    <a:pt x="1" y="9658"/>
                  </a:lnTo>
                  <a:lnTo>
                    <a:pt x="22574" y="9658"/>
                  </a:lnTo>
                  <a:lnTo>
                    <a:pt x="225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3029;p128">
              <a:extLst>
                <a:ext uri="{FF2B5EF4-FFF2-40B4-BE49-F238E27FC236}">
                  <a16:creationId xmlns:a16="http://schemas.microsoft.com/office/drawing/2014/main" id="{BF332061-D2D9-045D-E056-F707F805D6D7}"/>
                </a:ext>
              </a:extLst>
            </p:cNvPr>
            <p:cNvSpPr/>
            <p:nvPr/>
          </p:nvSpPr>
          <p:spPr>
            <a:xfrm>
              <a:off x="7741050" y="3838825"/>
              <a:ext cx="5700987" cy="445643"/>
            </a:xfrm>
            <a:custGeom>
              <a:avLst/>
              <a:gdLst/>
              <a:ahLst/>
              <a:cxnLst/>
              <a:rect l="l" t="t" r="r" b="b"/>
              <a:pathLst>
                <a:path w="285299" h="17679" extrusionOk="0">
                  <a:moveTo>
                    <a:pt x="0" y="1"/>
                  </a:moveTo>
                  <a:lnTo>
                    <a:pt x="0" y="17678"/>
                  </a:lnTo>
                  <a:lnTo>
                    <a:pt x="285299" y="17678"/>
                  </a:lnTo>
                  <a:lnTo>
                    <a:pt x="2852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7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17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800"/>
                                        <p:tgtEl>
                                          <p:spTgt spid="1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8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8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89"/>
          <p:cNvSpPr txBox="1">
            <a:spLocks noGrp="1"/>
          </p:cNvSpPr>
          <p:nvPr>
            <p:ph type="title"/>
          </p:nvPr>
        </p:nvSpPr>
        <p:spPr>
          <a:xfrm>
            <a:off x="713850" y="340528"/>
            <a:ext cx="7716300" cy="9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000" dirty="0"/>
              <a:t>Travel with Confidence</a:t>
            </a:r>
            <a:br>
              <a:rPr lang="en-US" sz="3000" dirty="0"/>
            </a:br>
            <a:r>
              <a:rPr lang="en-US" sz="3000" dirty="0"/>
              <a:t>Enjoy with Ease</a:t>
            </a:r>
            <a:endParaRPr lang="en-US" dirty="0"/>
          </a:p>
        </p:txBody>
      </p:sp>
      <p:grpSp>
        <p:nvGrpSpPr>
          <p:cNvPr id="1241" name="Google Shape;1241;p89"/>
          <p:cNvGrpSpPr/>
          <p:nvPr/>
        </p:nvGrpSpPr>
        <p:grpSpPr>
          <a:xfrm>
            <a:off x="1708775" y="1513948"/>
            <a:ext cx="5636739" cy="2498331"/>
            <a:chOff x="1897775" y="1582319"/>
            <a:chExt cx="5348457" cy="2370558"/>
          </a:xfrm>
        </p:grpSpPr>
        <p:sp>
          <p:nvSpPr>
            <p:cNvPr id="1242" name="Google Shape;1242;p89"/>
            <p:cNvSpPr/>
            <p:nvPr/>
          </p:nvSpPr>
          <p:spPr>
            <a:xfrm>
              <a:off x="2818668" y="3045756"/>
              <a:ext cx="562782" cy="549471"/>
            </a:xfrm>
            <a:custGeom>
              <a:avLst/>
              <a:gdLst/>
              <a:ahLst/>
              <a:cxnLst/>
              <a:rect l="l" t="t" r="r" b="b"/>
              <a:pathLst>
                <a:path w="3044" h="2972" extrusionOk="0">
                  <a:moveTo>
                    <a:pt x="1530" y="1"/>
                  </a:moveTo>
                  <a:cubicBezTo>
                    <a:pt x="738" y="1"/>
                    <a:pt x="76" y="623"/>
                    <a:pt x="43" y="1424"/>
                  </a:cubicBezTo>
                  <a:cubicBezTo>
                    <a:pt x="1" y="2242"/>
                    <a:pt x="645" y="2936"/>
                    <a:pt x="1465" y="2970"/>
                  </a:cubicBezTo>
                  <a:cubicBezTo>
                    <a:pt x="1489" y="2971"/>
                    <a:pt x="1513" y="2971"/>
                    <a:pt x="1537" y="2971"/>
                  </a:cubicBezTo>
                  <a:cubicBezTo>
                    <a:pt x="2324" y="2971"/>
                    <a:pt x="2978" y="2344"/>
                    <a:pt x="3009" y="1548"/>
                  </a:cubicBezTo>
                  <a:cubicBezTo>
                    <a:pt x="3043" y="730"/>
                    <a:pt x="2407" y="36"/>
                    <a:pt x="1589" y="2"/>
                  </a:cubicBezTo>
                  <a:cubicBezTo>
                    <a:pt x="1569" y="1"/>
                    <a:pt x="1549" y="1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9"/>
            <p:cNvSpPr/>
            <p:nvPr/>
          </p:nvSpPr>
          <p:spPr>
            <a:xfrm>
              <a:off x="4031498" y="2450339"/>
              <a:ext cx="1051981" cy="1029796"/>
            </a:xfrm>
            <a:custGeom>
              <a:avLst/>
              <a:gdLst/>
              <a:ahLst/>
              <a:cxnLst/>
              <a:rect l="l" t="t" r="r" b="b"/>
              <a:pathLst>
                <a:path w="5690" h="5570" extrusionOk="0">
                  <a:moveTo>
                    <a:pt x="2841" y="0"/>
                  </a:moveTo>
                  <a:cubicBezTo>
                    <a:pt x="1358" y="0"/>
                    <a:pt x="123" y="1172"/>
                    <a:pt x="67" y="2668"/>
                  </a:cubicBezTo>
                  <a:cubicBezTo>
                    <a:pt x="0" y="4204"/>
                    <a:pt x="1194" y="5500"/>
                    <a:pt x="2732" y="5568"/>
                  </a:cubicBezTo>
                  <a:cubicBezTo>
                    <a:pt x="2768" y="5569"/>
                    <a:pt x="2804" y="5570"/>
                    <a:pt x="2840" y="5570"/>
                  </a:cubicBezTo>
                  <a:cubicBezTo>
                    <a:pt x="4330" y="5570"/>
                    <a:pt x="5567" y="4403"/>
                    <a:pt x="5631" y="2901"/>
                  </a:cubicBezTo>
                  <a:cubicBezTo>
                    <a:pt x="5690" y="1365"/>
                    <a:pt x="4502" y="61"/>
                    <a:pt x="2966" y="3"/>
                  </a:cubicBezTo>
                  <a:cubicBezTo>
                    <a:pt x="2924" y="1"/>
                    <a:pt x="2883" y="0"/>
                    <a:pt x="2841" y="0"/>
                  </a:cubicBez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9"/>
            <p:cNvSpPr/>
            <p:nvPr/>
          </p:nvSpPr>
          <p:spPr>
            <a:xfrm>
              <a:off x="4667676" y="1582319"/>
              <a:ext cx="199303" cy="902411"/>
            </a:xfrm>
            <a:custGeom>
              <a:avLst/>
              <a:gdLst/>
              <a:ahLst/>
              <a:cxnLst/>
              <a:rect l="l" t="t" r="r" b="b"/>
              <a:pathLst>
                <a:path w="1078" h="4881" extrusionOk="0">
                  <a:moveTo>
                    <a:pt x="966" y="0"/>
                  </a:moveTo>
                  <a:cubicBezTo>
                    <a:pt x="943" y="0"/>
                    <a:pt x="920" y="8"/>
                    <a:pt x="903" y="25"/>
                  </a:cubicBezTo>
                  <a:lnTo>
                    <a:pt x="1" y="4864"/>
                  </a:lnTo>
                  <a:lnTo>
                    <a:pt x="410" y="4880"/>
                  </a:lnTo>
                  <a:lnTo>
                    <a:pt x="1071" y="102"/>
                  </a:lnTo>
                  <a:cubicBezTo>
                    <a:pt x="1077" y="42"/>
                    <a:pt x="1021" y="0"/>
                    <a:pt x="9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9"/>
            <p:cNvSpPr/>
            <p:nvPr/>
          </p:nvSpPr>
          <p:spPr>
            <a:xfrm>
              <a:off x="4743293" y="1588789"/>
              <a:ext cx="156226" cy="927001"/>
            </a:xfrm>
            <a:custGeom>
              <a:avLst/>
              <a:gdLst/>
              <a:ahLst/>
              <a:cxnLst/>
              <a:rect l="l" t="t" r="r" b="b"/>
              <a:pathLst>
                <a:path w="845" h="5014" extrusionOk="0">
                  <a:moveTo>
                    <a:pt x="644" y="0"/>
                  </a:moveTo>
                  <a:lnTo>
                    <a:pt x="1" y="4845"/>
                  </a:lnTo>
                  <a:lnTo>
                    <a:pt x="352" y="5014"/>
                  </a:lnTo>
                  <a:lnTo>
                    <a:pt x="829" y="317"/>
                  </a:lnTo>
                  <a:cubicBezTo>
                    <a:pt x="845" y="191"/>
                    <a:pt x="779" y="75"/>
                    <a:pt x="670" y="16"/>
                  </a:cubicBezTo>
                  <a:lnTo>
                    <a:pt x="6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9"/>
            <p:cNvSpPr/>
            <p:nvPr/>
          </p:nvSpPr>
          <p:spPr>
            <a:xfrm>
              <a:off x="3404193" y="2526141"/>
              <a:ext cx="1026098" cy="232212"/>
            </a:xfrm>
            <a:custGeom>
              <a:avLst/>
              <a:gdLst/>
              <a:ahLst/>
              <a:cxnLst/>
              <a:rect l="l" t="t" r="r" b="b"/>
              <a:pathLst>
                <a:path w="5550" h="1256" extrusionOk="0">
                  <a:moveTo>
                    <a:pt x="195" y="1"/>
                  </a:moveTo>
                  <a:cubicBezTo>
                    <a:pt x="166" y="1"/>
                    <a:pt x="137" y="5"/>
                    <a:pt x="109" y="10"/>
                  </a:cubicBezTo>
                  <a:lnTo>
                    <a:pt x="0" y="26"/>
                  </a:lnTo>
                  <a:lnTo>
                    <a:pt x="5423" y="1255"/>
                  </a:lnTo>
                  <a:lnTo>
                    <a:pt x="5549" y="1005"/>
                  </a:lnTo>
                  <a:lnTo>
                    <a:pt x="259" y="10"/>
                  </a:lnTo>
                  <a:cubicBezTo>
                    <a:pt x="238" y="3"/>
                    <a:pt x="217" y="1"/>
                    <a:pt x="195" y="1"/>
                  </a:cubicBez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9"/>
            <p:cNvSpPr/>
            <p:nvPr/>
          </p:nvSpPr>
          <p:spPr>
            <a:xfrm>
              <a:off x="3405672" y="2532427"/>
              <a:ext cx="1001139" cy="287492"/>
            </a:xfrm>
            <a:custGeom>
              <a:avLst/>
              <a:gdLst/>
              <a:ahLst/>
              <a:cxnLst/>
              <a:rect l="l" t="t" r="r" b="b"/>
              <a:pathLst>
                <a:path w="5415" h="1555" extrusionOk="0">
                  <a:moveTo>
                    <a:pt x="0" y="0"/>
                  </a:moveTo>
                  <a:lnTo>
                    <a:pt x="92" y="68"/>
                  </a:lnTo>
                  <a:cubicBezTo>
                    <a:pt x="127" y="92"/>
                    <a:pt x="177" y="118"/>
                    <a:pt x="227" y="134"/>
                  </a:cubicBezTo>
                  <a:lnTo>
                    <a:pt x="5415" y="1554"/>
                  </a:lnTo>
                  <a:lnTo>
                    <a:pt x="5415" y="1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9"/>
            <p:cNvSpPr/>
            <p:nvPr/>
          </p:nvSpPr>
          <p:spPr>
            <a:xfrm>
              <a:off x="5043357" y="2812338"/>
              <a:ext cx="1039779" cy="55650"/>
            </a:xfrm>
            <a:custGeom>
              <a:avLst/>
              <a:gdLst/>
              <a:ahLst/>
              <a:cxnLst/>
              <a:rect l="l" t="t" r="r" b="b"/>
              <a:pathLst>
                <a:path w="5624" h="301" extrusionOk="0">
                  <a:moveTo>
                    <a:pt x="0" y="0"/>
                  </a:moveTo>
                  <a:lnTo>
                    <a:pt x="66" y="267"/>
                  </a:lnTo>
                  <a:lnTo>
                    <a:pt x="5623" y="301"/>
                  </a:lnTo>
                  <a:lnTo>
                    <a:pt x="5523" y="259"/>
                  </a:lnTo>
                  <a:cubicBezTo>
                    <a:pt x="5481" y="233"/>
                    <a:pt x="5431" y="225"/>
                    <a:pt x="5381" y="2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9"/>
            <p:cNvSpPr/>
            <p:nvPr/>
          </p:nvSpPr>
          <p:spPr>
            <a:xfrm>
              <a:off x="5040029" y="2861517"/>
              <a:ext cx="1041628" cy="60272"/>
            </a:xfrm>
            <a:custGeom>
              <a:avLst/>
              <a:gdLst/>
              <a:ahLst/>
              <a:cxnLst/>
              <a:rect l="l" t="t" r="r" b="b"/>
              <a:pathLst>
                <a:path w="5634" h="326" extrusionOk="0">
                  <a:moveTo>
                    <a:pt x="84" y="1"/>
                  </a:moveTo>
                  <a:lnTo>
                    <a:pt x="0" y="326"/>
                  </a:lnTo>
                  <a:lnTo>
                    <a:pt x="5382" y="117"/>
                  </a:lnTo>
                  <a:cubicBezTo>
                    <a:pt x="5433" y="117"/>
                    <a:pt x="5483" y="101"/>
                    <a:pt x="5533" y="85"/>
                  </a:cubicBezTo>
                  <a:lnTo>
                    <a:pt x="5633" y="3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9"/>
            <p:cNvSpPr/>
            <p:nvPr/>
          </p:nvSpPr>
          <p:spPr>
            <a:xfrm>
              <a:off x="4032977" y="3264559"/>
              <a:ext cx="937724" cy="311897"/>
            </a:xfrm>
            <a:custGeom>
              <a:avLst/>
              <a:gdLst/>
              <a:ahLst/>
              <a:cxnLst/>
              <a:rect l="l" t="t" r="r" b="b"/>
              <a:pathLst>
                <a:path w="5072" h="1687" extrusionOk="0">
                  <a:moveTo>
                    <a:pt x="125" y="1"/>
                  </a:moveTo>
                  <a:lnTo>
                    <a:pt x="32" y="687"/>
                  </a:lnTo>
                  <a:cubicBezTo>
                    <a:pt x="0" y="895"/>
                    <a:pt x="151" y="1088"/>
                    <a:pt x="351" y="1114"/>
                  </a:cubicBezTo>
                  <a:lnTo>
                    <a:pt x="4555" y="1681"/>
                  </a:lnTo>
                  <a:cubicBezTo>
                    <a:pt x="4575" y="1684"/>
                    <a:pt x="4594" y="1686"/>
                    <a:pt x="4614" y="1686"/>
                  </a:cubicBezTo>
                  <a:cubicBezTo>
                    <a:pt x="4798" y="1686"/>
                    <a:pt x="4958" y="1546"/>
                    <a:pt x="4980" y="1364"/>
                  </a:cubicBezTo>
                  <a:lnTo>
                    <a:pt x="5072" y="670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9"/>
            <p:cNvSpPr/>
            <p:nvPr/>
          </p:nvSpPr>
          <p:spPr>
            <a:xfrm>
              <a:off x="4142612" y="3290998"/>
              <a:ext cx="712167" cy="237019"/>
            </a:xfrm>
            <a:custGeom>
              <a:avLst/>
              <a:gdLst/>
              <a:ahLst/>
              <a:cxnLst/>
              <a:rect l="l" t="t" r="r" b="b"/>
              <a:pathLst>
                <a:path w="3852" h="1282" extrusionOk="0">
                  <a:moveTo>
                    <a:pt x="91" y="0"/>
                  </a:moveTo>
                  <a:lnTo>
                    <a:pt x="25" y="519"/>
                  </a:lnTo>
                  <a:cubicBezTo>
                    <a:pt x="1" y="678"/>
                    <a:pt x="109" y="820"/>
                    <a:pt x="268" y="844"/>
                  </a:cubicBezTo>
                  <a:lnTo>
                    <a:pt x="3460" y="1279"/>
                  </a:lnTo>
                  <a:cubicBezTo>
                    <a:pt x="3471" y="1281"/>
                    <a:pt x="3481" y="1281"/>
                    <a:pt x="3491" y="1281"/>
                  </a:cubicBezTo>
                  <a:cubicBezTo>
                    <a:pt x="3637" y="1281"/>
                    <a:pt x="3762" y="1177"/>
                    <a:pt x="3777" y="1029"/>
                  </a:cubicBezTo>
                  <a:lnTo>
                    <a:pt x="3851" y="50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9"/>
            <p:cNvSpPr/>
            <p:nvPr/>
          </p:nvSpPr>
          <p:spPr>
            <a:xfrm>
              <a:off x="4916528" y="3181178"/>
              <a:ext cx="2329704" cy="182664"/>
            </a:xfrm>
            <a:custGeom>
              <a:avLst/>
              <a:gdLst/>
              <a:ahLst/>
              <a:cxnLst/>
              <a:rect l="l" t="t" r="r" b="b"/>
              <a:pathLst>
                <a:path w="12601" h="988" extrusionOk="0">
                  <a:moveTo>
                    <a:pt x="84" y="0"/>
                  </a:moveTo>
                  <a:lnTo>
                    <a:pt x="0" y="578"/>
                  </a:lnTo>
                  <a:lnTo>
                    <a:pt x="12560" y="987"/>
                  </a:lnTo>
                  <a:cubicBezTo>
                    <a:pt x="12600" y="903"/>
                    <a:pt x="12592" y="787"/>
                    <a:pt x="12492" y="728"/>
                  </a:cubicBezTo>
                  <a:cubicBezTo>
                    <a:pt x="12299" y="586"/>
                    <a:pt x="12059" y="512"/>
                    <a:pt x="11816" y="49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9"/>
            <p:cNvSpPr/>
            <p:nvPr/>
          </p:nvSpPr>
          <p:spPr>
            <a:xfrm>
              <a:off x="4825196" y="3288039"/>
              <a:ext cx="2413456" cy="108341"/>
            </a:xfrm>
            <a:custGeom>
              <a:avLst/>
              <a:gdLst/>
              <a:ahLst/>
              <a:cxnLst/>
              <a:rect l="l" t="t" r="r" b="b"/>
              <a:pathLst>
                <a:path w="13054" h="586" extrusionOk="0">
                  <a:moveTo>
                    <a:pt x="494" y="0"/>
                  </a:moveTo>
                  <a:lnTo>
                    <a:pt x="1" y="586"/>
                  </a:lnTo>
                  <a:lnTo>
                    <a:pt x="12869" y="525"/>
                  </a:lnTo>
                  <a:lnTo>
                    <a:pt x="12928" y="517"/>
                  </a:lnTo>
                  <a:cubicBezTo>
                    <a:pt x="12986" y="501"/>
                    <a:pt x="13028" y="459"/>
                    <a:pt x="13054" y="409"/>
                  </a:cubicBezTo>
                  <a:lnTo>
                    <a:pt x="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9"/>
            <p:cNvSpPr/>
            <p:nvPr/>
          </p:nvSpPr>
          <p:spPr>
            <a:xfrm>
              <a:off x="1897775" y="2636885"/>
              <a:ext cx="2283669" cy="562967"/>
            </a:xfrm>
            <a:custGeom>
              <a:avLst/>
              <a:gdLst/>
              <a:ahLst/>
              <a:cxnLst/>
              <a:rect l="l" t="t" r="r" b="b"/>
              <a:pathLst>
                <a:path w="12352" h="3045" extrusionOk="0">
                  <a:moveTo>
                    <a:pt x="592" y="1"/>
                  </a:moveTo>
                  <a:cubicBezTo>
                    <a:pt x="441" y="1"/>
                    <a:pt x="290" y="27"/>
                    <a:pt x="143" y="79"/>
                  </a:cubicBezTo>
                  <a:cubicBezTo>
                    <a:pt x="42" y="121"/>
                    <a:pt x="0" y="229"/>
                    <a:pt x="18" y="321"/>
                  </a:cubicBezTo>
                  <a:lnTo>
                    <a:pt x="12283" y="3045"/>
                  </a:lnTo>
                  <a:lnTo>
                    <a:pt x="12352" y="2469"/>
                  </a:lnTo>
                  <a:lnTo>
                    <a:pt x="863" y="29"/>
                  </a:lnTo>
                  <a:cubicBezTo>
                    <a:pt x="772" y="10"/>
                    <a:pt x="682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9"/>
            <p:cNvSpPr/>
            <p:nvPr/>
          </p:nvSpPr>
          <p:spPr>
            <a:xfrm>
              <a:off x="1901103" y="2696232"/>
              <a:ext cx="2291064" cy="621205"/>
            </a:xfrm>
            <a:custGeom>
              <a:avLst/>
              <a:gdLst/>
              <a:ahLst/>
              <a:cxnLst/>
              <a:rect l="l" t="t" r="r" b="b"/>
              <a:pathLst>
                <a:path w="12392" h="3360" extrusionOk="0">
                  <a:moveTo>
                    <a:pt x="0" y="0"/>
                  </a:moveTo>
                  <a:lnTo>
                    <a:pt x="0" y="0"/>
                  </a:lnTo>
                  <a:cubicBezTo>
                    <a:pt x="8" y="51"/>
                    <a:pt x="42" y="101"/>
                    <a:pt x="93" y="135"/>
                  </a:cubicBezTo>
                  <a:lnTo>
                    <a:pt x="151" y="159"/>
                  </a:lnTo>
                  <a:lnTo>
                    <a:pt x="12392" y="3359"/>
                  </a:lnTo>
                  <a:lnTo>
                    <a:pt x="12265" y="27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9"/>
            <p:cNvSpPr/>
            <p:nvPr/>
          </p:nvSpPr>
          <p:spPr>
            <a:xfrm>
              <a:off x="4045179" y="3020700"/>
              <a:ext cx="1016854" cy="459618"/>
            </a:xfrm>
            <a:custGeom>
              <a:avLst/>
              <a:gdLst/>
              <a:ahLst/>
              <a:cxnLst/>
              <a:rect l="l" t="t" r="r" b="b"/>
              <a:pathLst>
                <a:path w="5500" h="2486" extrusionOk="0">
                  <a:moveTo>
                    <a:pt x="1" y="0"/>
                  </a:moveTo>
                  <a:cubicBezTo>
                    <a:pt x="143" y="1346"/>
                    <a:pt x="1262" y="2423"/>
                    <a:pt x="2658" y="2483"/>
                  </a:cubicBezTo>
                  <a:cubicBezTo>
                    <a:pt x="2697" y="2484"/>
                    <a:pt x="2737" y="2485"/>
                    <a:pt x="2776" y="2485"/>
                  </a:cubicBezTo>
                  <a:cubicBezTo>
                    <a:pt x="4113" y="2485"/>
                    <a:pt x="5248" y="1532"/>
                    <a:pt x="5499" y="243"/>
                  </a:cubicBezTo>
                  <a:lnTo>
                    <a:pt x="5499" y="243"/>
                  </a:lnTo>
                  <a:cubicBezTo>
                    <a:pt x="4757" y="719"/>
                    <a:pt x="3869" y="999"/>
                    <a:pt x="2931" y="999"/>
                  </a:cubicBezTo>
                  <a:cubicBezTo>
                    <a:pt x="2865" y="999"/>
                    <a:pt x="2800" y="998"/>
                    <a:pt x="2734" y="995"/>
                  </a:cubicBezTo>
                  <a:cubicBezTo>
                    <a:pt x="1697" y="945"/>
                    <a:pt x="761" y="58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9"/>
            <p:cNvSpPr/>
            <p:nvPr/>
          </p:nvSpPr>
          <p:spPr>
            <a:xfrm>
              <a:off x="4042221" y="2450339"/>
              <a:ext cx="631928" cy="728067"/>
            </a:xfrm>
            <a:custGeom>
              <a:avLst/>
              <a:gdLst/>
              <a:ahLst/>
              <a:cxnLst/>
              <a:rect l="l" t="t" r="r" b="b"/>
              <a:pathLst>
                <a:path w="3418" h="3938" extrusionOk="0">
                  <a:moveTo>
                    <a:pt x="2783" y="0"/>
                  </a:moveTo>
                  <a:cubicBezTo>
                    <a:pt x="1300" y="0"/>
                    <a:pt x="65" y="1172"/>
                    <a:pt x="9" y="2668"/>
                  </a:cubicBezTo>
                  <a:cubicBezTo>
                    <a:pt x="1" y="2810"/>
                    <a:pt x="1" y="2943"/>
                    <a:pt x="17" y="3085"/>
                  </a:cubicBezTo>
                  <a:cubicBezTo>
                    <a:pt x="526" y="3478"/>
                    <a:pt x="1120" y="3771"/>
                    <a:pt x="1771" y="3937"/>
                  </a:cubicBezTo>
                  <a:cubicBezTo>
                    <a:pt x="1821" y="3613"/>
                    <a:pt x="1938" y="3312"/>
                    <a:pt x="2122" y="3043"/>
                  </a:cubicBezTo>
                  <a:cubicBezTo>
                    <a:pt x="2439" y="2592"/>
                    <a:pt x="2932" y="2259"/>
                    <a:pt x="3101" y="1731"/>
                  </a:cubicBezTo>
                  <a:cubicBezTo>
                    <a:pt x="3251" y="1238"/>
                    <a:pt x="3083" y="671"/>
                    <a:pt x="3317" y="219"/>
                  </a:cubicBezTo>
                  <a:lnTo>
                    <a:pt x="3368" y="153"/>
                  </a:lnTo>
                  <a:cubicBezTo>
                    <a:pt x="3384" y="127"/>
                    <a:pt x="3402" y="93"/>
                    <a:pt x="3418" y="69"/>
                  </a:cubicBezTo>
                  <a:cubicBezTo>
                    <a:pt x="3251" y="27"/>
                    <a:pt x="3083" y="11"/>
                    <a:pt x="2908" y="3"/>
                  </a:cubicBezTo>
                  <a:cubicBezTo>
                    <a:pt x="2866" y="1"/>
                    <a:pt x="2825" y="0"/>
                    <a:pt x="27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9"/>
            <p:cNvSpPr/>
            <p:nvPr/>
          </p:nvSpPr>
          <p:spPr>
            <a:xfrm>
              <a:off x="4369647" y="2463096"/>
              <a:ext cx="712352" cy="742303"/>
            </a:xfrm>
            <a:custGeom>
              <a:avLst/>
              <a:gdLst/>
              <a:ahLst/>
              <a:cxnLst/>
              <a:rect l="l" t="t" r="r" b="b"/>
              <a:pathLst>
                <a:path w="3853" h="4015" extrusionOk="0">
                  <a:moveTo>
                    <a:pt x="1647" y="0"/>
                  </a:moveTo>
                  <a:cubicBezTo>
                    <a:pt x="1631" y="24"/>
                    <a:pt x="1613" y="58"/>
                    <a:pt x="1597" y="84"/>
                  </a:cubicBezTo>
                  <a:lnTo>
                    <a:pt x="1546" y="150"/>
                  </a:lnTo>
                  <a:cubicBezTo>
                    <a:pt x="1312" y="602"/>
                    <a:pt x="1480" y="1169"/>
                    <a:pt x="1330" y="1662"/>
                  </a:cubicBezTo>
                  <a:cubicBezTo>
                    <a:pt x="1161" y="2190"/>
                    <a:pt x="668" y="2523"/>
                    <a:pt x="351" y="2974"/>
                  </a:cubicBezTo>
                  <a:cubicBezTo>
                    <a:pt x="167" y="3243"/>
                    <a:pt x="50" y="3544"/>
                    <a:pt x="0" y="3868"/>
                  </a:cubicBezTo>
                  <a:cubicBezTo>
                    <a:pt x="309" y="3945"/>
                    <a:pt x="636" y="3995"/>
                    <a:pt x="979" y="4011"/>
                  </a:cubicBezTo>
                  <a:cubicBezTo>
                    <a:pt x="1045" y="4014"/>
                    <a:pt x="1110" y="4015"/>
                    <a:pt x="1176" y="4015"/>
                  </a:cubicBezTo>
                  <a:cubicBezTo>
                    <a:pt x="2114" y="4015"/>
                    <a:pt x="3002" y="3735"/>
                    <a:pt x="3744" y="3259"/>
                  </a:cubicBezTo>
                  <a:cubicBezTo>
                    <a:pt x="3776" y="3124"/>
                    <a:pt x="3794" y="2974"/>
                    <a:pt x="3802" y="2832"/>
                  </a:cubicBezTo>
                  <a:cubicBezTo>
                    <a:pt x="3853" y="1470"/>
                    <a:pt x="2924" y="293"/>
                    <a:pt x="1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9"/>
            <p:cNvSpPr/>
            <p:nvPr/>
          </p:nvSpPr>
          <p:spPr>
            <a:xfrm>
              <a:off x="5651618" y="3403406"/>
              <a:ext cx="562782" cy="549471"/>
            </a:xfrm>
            <a:custGeom>
              <a:avLst/>
              <a:gdLst/>
              <a:ahLst/>
              <a:cxnLst/>
              <a:rect l="l" t="t" r="r" b="b"/>
              <a:pathLst>
                <a:path w="3044" h="2972" extrusionOk="0">
                  <a:moveTo>
                    <a:pt x="1530" y="1"/>
                  </a:moveTo>
                  <a:cubicBezTo>
                    <a:pt x="738" y="1"/>
                    <a:pt x="76" y="623"/>
                    <a:pt x="43" y="1424"/>
                  </a:cubicBezTo>
                  <a:cubicBezTo>
                    <a:pt x="1" y="2242"/>
                    <a:pt x="645" y="2936"/>
                    <a:pt x="1465" y="2970"/>
                  </a:cubicBezTo>
                  <a:cubicBezTo>
                    <a:pt x="1489" y="2971"/>
                    <a:pt x="1513" y="2971"/>
                    <a:pt x="1537" y="2971"/>
                  </a:cubicBezTo>
                  <a:cubicBezTo>
                    <a:pt x="2324" y="2971"/>
                    <a:pt x="2978" y="2344"/>
                    <a:pt x="3009" y="1548"/>
                  </a:cubicBezTo>
                  <a:cubicBezTo>
                    <a:pt x="3043" y="730"/>
                    <a:pt x="2407" y="36"/>
                    <a:pt x="1589" y="2"/>
                  </a:cubicBezTo>
                  <a:cubicBezTo>
                    <a:pt x="1569" y="1"/>
                    <a:pt x="1549" y="1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9"/>
            <p:cNvSpPr/>
            <p:nvPr/>
          </p:nvSpPr>
          <p:spPr>
            <a:xfrm>
              <a:off x="4315476" y="2691425"/>
              <a:ext cx="221119" cy="147166"/>
            </a:xfrm>
            <a:custGeom>
              <a:avLst/>
              <a:gdLst/>
              <a:ahLst/>
              <a:cxnLst/>
              <a:rect l="l" t="t" r="r" b="b"/>
              <a:pathLst>
                <a:path w="1196" h="796" extrusionOk="0">
                  <a:moveTo>
                    <a:pt x="317" y="0"/>
                  </a:moveTo>
                  <a:cubicBezTo>
                    <a:pt x="282" y="0"/>
                    <a:pt x="249" y="24"/>
                    <a:pt x="235" y="61"/>
                  </a:cubicBezTo>
                  <a:lnTo>
                    <a:pt x="35" y="494"/>
                  </a:lnTo>
                  <a:cubicBezTo>
                    <a:pt x="0" y="554"/>
                    <a:pt x="43" y="620"/>
                    <a:pt x="101" y="636"/>
                  </a:cubicBezTo>
                  <a:lnTo>
                    <a:pt x="1021" y="794"/>
                  </a:lnTo>
                  <a:cubicBezTo>
                    <a:pt x="1026" y="795"/>
                    <a:pt x="1031" y="796"/>
                    <a:pt x="1036" y="796"/>
                  </a:cubicBezTo>
                  <a:cubicBezTo>
                    <a:pt x="1081" y="796"/>
                    <a:pt x="1122" y="757"/>
                    <a:pt x="1130" y="712"/>
                  </a:cubicBezTo>
                  <a:lnTo>
                    <a:pt x="1188" y="243"/>
                  </a:lnTo>
                  <a:cubicBezTo>
                    <a:pt x="1196" y="193"/>
                    <a:pt x="1162" y="143"/>
                    <a:pt x="1111" y="135"/>
                  </a:cubicBezTo>
                  <a:lnTo>
                    <a:pt x="335" y="2"/>
                  </a:lnTo>
                  <a:cubicBezTo>
                    <a:pt x="329" y="1"/>
                    <a:pt x="32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9"/>
            <p:cNvSpPr/>
            <p:nvPr/>
          </p:nvSpPr>
          <p:spPr>
            <a:xfrm>
              <a:off x="4206211" y="2686988"/>
              <a:ext cx="134225" cy="119249"/>
            </a:xfrm>
            <a:custGeom>
              <a:avLst/>
              <a:gdLst/>
              <a:ahLst/>
              <a:cxnLst/>
              <a:rect l="l" t="t" r="r" b="b"/>
              <a:pathLst>
                <a:path w="726" h="645" extrusionOk="0">
                  <a:moveTo>
                    <a:pt x="533" y="0"/>
                  </a:moveTo>
                  <a:cubicBezTo>
                    <a:pt x="517" y="0"/>
                    <a:pt x="499" y="8"/>
                    <a:pt x="491" y="16"/>
                  </a:cubicBezTo>
                  <a:lnTo>
                    <a:pt x="32" y="560"/>
                  </a:lnTo>
                  <a:cubicBezTo>
                    <a:pt x="0" y="592"/>
                    <a:pt x="28" y="645"/>
                    <a:pt x="73" y="645"/>
                  </a:cubicBezTo>
                  <a:cubicBezTo>
                    <a:pt x="76" y="645"/>
                    <a:pt x="79" y="645"/>
                    <a:pt x="82" y="644"/>
                  </a:cubicBezTo>
                  <a:lnTo>
                    <a:pt x="441" y="586"/>
                  </a:lnTo>
                  <a:cubicBezTo>
                    <a:pt x="467" y="586"/>
                    <a:pt x="483" y="568"/>
                    <a:pt x="499" y="544"/>
                  </a:cubicBezTo>
                  <a:lnTo>
                    <a:pt x="710" y="109"/>
                  </a:lnTo>
                  <a:cubicBezTo>
                    <a:pt x="726" y="58"/>
                    <a:pt x="692" y="8"/>
                    <a:pt x="642" y="8"/>
                  </a:cubicBezTo>
                  <a:lnTo>
                    <a:pt x="5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9"/>
            <p:cNvSpPr/>
            <p:nvPr/>
          </p:nvSpPr>
          <p:spPr>
            <a:xfrm>
              <a:off x="4150192" y="2685509"/>
              <a:ext cx="129788" cy="119064"/>
            </a:xfrm>
            <a:custGeom>
              <a:avLst/>
              <a:gdLst/>
              <a:ahLst/>
              <a:cxnLst/>
              <a:rect l="l" t="t" r="r" b="b"/>
              <a:pathLst>
                <a:path w="702" h="644" extrusionOk="0">
                  <a:moveTo>
                    <a:pt x="586" y="0"/>
                  </a:moveTo>
                  <a:cubicBezTo>
                    <a:pt x="570" y="0"/>
                    <a:pt x="544" y="8"/>
                    <a:pt x="536" y="24"/>
                  </a:cubicBezTo>
                  <a:lnTo>
                    <a:pt x="10" y="602"/>
                  </a:lnTo>
                  <a:cubicBezTo>
                    <a:pt x="0" y="618"/>
                    <a:pt x="10" y="636"/>
                    <a:pt x="26" y="636"/>
                  </a:cubicBezTo>
                  <a:lnTo>
                    <a:pt x="160" y="644"/>
                  </a:lnTo>
                  <a:cubicBezTo>
                    <a:pt x="185" y="644"/>
                    <a:pt x="201" y="636"/>
                    <a:pt x="211" y="618"/>
                  </a:cubicBezTo>
                  <a:lnTo>
                    <a:pt x="694" y="34"/>
                  </a:lnTo>
                  <a:cubicBezTo>
                    <a:pt x="702" y="24"/>
                    <a:pt x="694" y="8"/>
                    <a:pt x="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9"/>
            <p:cNvSpPr/>
            <p:nvPr/>
          </p:nvSpPr>
          <p:spPr>
            <a:xfrm>
              <a:off x="4562848" y="2730251"/>
              <a:ext cx="210027" cy="131636"/>
            </a:xfrm>
            <a:custGeom>
              <a:avLst/>
              <a:gdLst/>
              <a:ahLst/>
              <a:cxnLst/>
              <a:rect l="l" t="t" r="r" b="b"/>
              <a:pathLst>
                <a:path w="1136" h="712" extrusionOk="0">
                  <a:moveTo>
                    <a:pt x="150" y="1"/>
                  </a:moveTo>
                  <a:cubicBezTo>
                    <a:pt x="92" y="1"/>
                    <a:pt x="50" y="33"/>
                    <a:pt x="42" y="93"/>
                  </a:cubicBezTo>
                  <a:lnTo>
                    <a:pt x="0" y="552"/>
                  </a:lnTo>
                  <a:cubicBezTo>
                    <a:pt x="0" y="611"/>
                    <a:pt x="42" y="661"/>
                    <a:pt x="92" y="661"/>
                  </a:cubicBezTo>
                  <a:lnTo>
                    <a:pt x="1019" y="711"/>
                  </a:lnTo>
                  <a:cubicBezTo>
                    <a:pt x="1023" y="711"/>
                    <a:pt x="1027" y="712"/>
                    <a:pt x="1031" y="712"/>
                  </a:cubicBezTo>
                  <a:cubicBezTo>
                    <a:pt x="1093" y="712"/>
                    <a:pt x="1136" y="657"/>
                    <a:pt x="1119" y="595"/>
                  </a:cubicBezTo>
                  <a:lnTo>
                    <a:pt x="1019" y="125"/>
                  </a:lnTo>
                  <a:cubicBezTo>
                    <a:pt x="1011" y="83"/>
                    <a:pt x="977" y="51"/>
                    <a:pt x="927" y="43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9"/>
            <p:cNvSpPr/>
            <p:nvPr/>
          </p:nvSpPr>
          <p:spPr>
            <a:xfrm>
              <a:off x="4769916" y="2746705"/>
              <a:ext cx="109081" cy="138662"/>
            </a:xfrm>
            <a:custGeom>
              <a:avLst/>
              <a:gdLst/>
              <a:ahLst/>
              <a:cxnLst/>
              <a:rect l="l" t="t" r="r" b="b"/>
              <a:pathLst>
                <a:path w="590" h="750" extrusionOk="0">
                  <a:moveTo>
                    <a:pt x="70" y="0"/>
                  </a:moveTo>
                  <a:cubicBezTo>
                    <a:pt x="30" y="0"/>
                    <a:pt x="0" y="43"/>
                    <a:pt x="7" y="86"/>
                  </a:cubicBezTo>
                  <a:lnTo>
                    <a:pt x="117" y="564"/>
                  </a:lnTo>
                  <a:cubicBezTo>
                    <a:pt x="117" y="580"/>
                    <a:pt x="133" y="606"/>
                    <a:pt x="158" y="614"/>
                  </a:cubicBezTo>
                  <a:lnTo>
                    <a:pt x="500" y="746"/>
                  </a:lnTo>
                  <a:cubicBezTo>
                    <a:pt x="506" y="749"/>
                    <a:pt x="513" y="750"/>
                    <a:pt x="519" y="750"/>
                  </a:cubicBezTo>
                  <a:cubicBezTo>
                    <a:pt x="555" y="750"/>
                    <a:pt x="589" y="708"/>
                    <a:pt x="569" y="672"/>
                  </a:cubicBezTo>
                  <a:lnTo>
                    <a:pt x="242" y="44"/>
                  </a:lnTo>
                  <a:cubicBezTo>
                    <a:pt x="234" y="36"/>
                    <a:pt x="218" y="20"/>
                    <a:pt x="200" y="20"/>
                  </a:cubicBezTo>
                  <a:lnTo>
                    <a:pt x="91" y="4"/>
                  </a:lnTo>
                  <a:cubicBezTo>
                    <a:pt x="84" y="2"/>
                    <a:pt x="7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9"/>
            <p:cNvSpPr/>
            <p:nvPr/>
          </p:nvSpPr>
          <p:spPr>
            <a:xfrm>
              <a:off x="4830003" y="2754840"/>
              <a:ext cx="102240" cy="142544"/>
            </a:xfrm>
            <a:custGeom>
              <a:avLst/>
              <a:gdLst/>
              <a:ahLst/>
              <a:cxnLst/>
              <a:rect l="l" t="t" r="r" b="b"/>
              <a:pathLst>
                <a:path w="553" h="771" extrusionOk="0">
                  <a:moveTo>
                    <a:pt x="25" y="0"/>
                  </a:moveTo>
                  <a:cubicBezTo>
                    <a:pt x="17" y="0"/>
                    <a:pt x="1" y="18"/>
                    <a:pt x="9" y="34"/>
                  </a:cubicBezTo>
                  <a:lnTo>
                    <a:pt x="352" y="712"/>
                  </a:lnTo>
                  <a:cubicBezTo>
                    <a:pt x="360" y="728"/>
                    <a:pt x="376" y="736"/>
                    <a:pt x="394" y="744"/>
                  </a:cubicBezTo>
                  <a:lnTo>
                    <a:pt x="526" y="770"/>
                  </a:lnTo>
                  <a:cubicBezTo>
                    <a:pt x="544" y="770"/>
                    <a:pt x="552" y="752"/>
                    <a:pt x="544" y="736"/>
                  </a:cubicBezTo>
                  <a:lnTo>
                    <a:pt x="167" y="50"/>
                  </a:lnTo>
                  <a:cubicBezTo>
                    <a:pt x="159" y="34"/>
                    <a:pt x="143" y="26"/>
                    <a:pt x="117" y="1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9"/>
            <p:cNvSpPr/>
            <p:nvPr/>
          </p:nvSpPr>
          <p:spPr>
            <a:xfrm>
              <a:off x="5821894" y="3567396"/>
              <a:ext cx="224078" cy="221304"/>
            </a:xfrm>
            <a:custGeom>
              <a:avLst/>
              <a:gdLst/>
              <a:ahLst/>
              <a:cxnLst/>
              <a:rect l="l" t="t" r="r" b="b"/>
              <a:pathLst>
                <a:path w="1212" h="1197" extrusionOk="0">
                  <a:moveTo>
                    <a:pt x="611" y="1"/>
                  </a:moveTo>
                  <a:cubicBezTo>
                    <a:pt x="293" y="1"/>
                    <a:pt x="24" y="249"/>
                    <a:pt x="8" y="579"/>
                  </a:cubicBezTo>
                  <a:cubicBezTo>
                    <a:pt x="0" y="903"/>
                    <a:pt x="251" y="1180"/>
                    <a:pt x="576" y="1196"/>
                  </a:cubicBezTo>
                  <a:cubicBezTo>
                    <a:pt x="581" y="1196"/>
                    <a:pt x="586" y="1196"/>
                    <a:pt x="592" y="1196"/>
                  </a:cubicBezTo>
                  <a:cubicBezTo>
                    <a:pt x="919" y="1196"/>
                    <a:pt x="1186" y="949"/>
                    <a:pt x="1204" y="629"/>
                  </a:cubicBezTo>
                  <a:cubicBezTo>
                    <a:pt x="1212" y="294"/>
                    <a:pt x="961" y="17"/>
                    <a:pt x="626" y="1"/>
                  </a:cubicBezTo>
                  <a:cubicBezTo>
                    <a:pt x="621" y="1"/>
                    <a:pt x="616" y="1"/>
                    <a:pt x="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9"/>
            <p:cNvSpPr/>
            <p:nvPr/>
          </p:nvSpPr>
          <p:spPr>
            <a:xfrm>
              <a:off x="6669763" y="3355706"/>
              <a:ext cx="124056" cy="204110"/>
            </a:xfrm>
            <a:custGeom>
              <a:avLst/>
              <a:gdLst/>
              <a:ahLst/>
              <a:cxnLst/>
              <a:rect l="l" t="t" r="r" b="b"/>
              <a:pathLst>
                <a:path w="671" h="1104" extrusionOk="0">
                  <a:moveTo>
                    <a:pt x="1" y="1"/>
                  </a:moveTo>
                  <a:lnTo>
                    <a:pt x="9" y="779"/>
                  </a:lnTo>
                  <a:cubicBezTo>
                    <a:pt x="9" y="962"/>
                    <a:pt x="151" y="1104"/>
                    <a:pt x="336" y="1104"/>
                  </a:cubicBezTo>
                  <a:lnTo>
                    <a:pt x="344" y="1104"/>
                  </a:lnTo>
                  <a:cubicBezTo>
                    <a:pt x="528" y="1104"/>
                    <a:pt x="670" y="954"/>
                    <a:pt x="670" y="779"/>
                  </a:cubicBezTo>
                  <a:lnTo>
                    <a:pt x="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9"/>
            <p:cNvSpPr/>
            <p:nvPr/>
          </p:nvSpPr>
          <p:spPr>
            <a:xfrm>
              <a:off x="2220764" y="2815296"/>
              <a:ext cx="162512" cy="214094"/>
            </a:xfrm>
            <a:custGeom>
              <a:avLst/>
              <a:gdLst/>
              <a:ahLst/>
              <a:cxnLst/>
              <a:rect l="l" t="t" r="r" b="b"/>
              <a:pathLst>
                <a:path w="879" h="1158" extrusionOk="0">
                  <a:moveTo>
                    <a:pt x="227" y="0"/>
                  </a:moveTo>
                  <a:lnTo>
                    <a:pt x="42" y="752"/>
                  </a:lnTo>
                  <a:cubicBezTo>
                    <a:pt x="0" y="927"/>
                    <a:pt x="108" y="1103"/>
                    <a:pt x="285" y="1145"/>
                  </a:cubicBezTo>
                  <a:lnTo>
                    <a:pt x="293" y="1145"/>
                  </a:lnTo>
                  <a:cubicBezTo>
                    <a:pt x="322" y="1154"/>
                    <a:pt x="351" y="1158"/>
                    <a:pt x="380" y="1158"/>
                  </a:cubicBezTo>
                  <a:cubicBezTo>
                    <a:pt x="524" y="1158"/>
                    <a:pt x="651" y="1058"/>
                    <a:pt x="686" y="911"/>
                  </a:cubicBezTo>
                  <a:lnTo>
                    <a:pt x="878" y="15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9"/>
            <p:cNvSpPr/>
            <p:nvPr/>
          </p:nvSpPr>
          <p:spPr>
            <a:xfrm>
              <a:off x="5863308" y="3273804"/>
              <a:ext cx="165655" cy="153452"/>
            </a:xfrm>
            <a:custGeom>
              <a:avLst/>
              <a:gdLst/>
              <a:ahLst/>
              <a:cxnLst/>
              <a:rect l="l" t="t" r="r" b="b"/>
              <a:pathLst>
                <a:path w="896" h="830" extrusionOk="0">
                  <a:moveTo>
                    <a:pt x="456" y="1"/>
                  </a:moveTo>
                  <a:cubicBezTo>
                    <a:pt x="227" y="1"/>
                    <a:pt x="27" y="190"/>
                    <a:pt x="19" y="420"/>
                  </a:cubicBezTo>
                  <a:lnTo>
                    <a:pt x="1" y="787"/>
                  </a:lnTo>
                  <a:lnTo>
                    <a:pt x="871" y="829"/>
                  </a:lnTo>
                  <a:lnTo>
                    <a:pt x="887" y="462"/>
                  </a:lnTo>
                  <a:cubicBezTo>
                    <a:pt x="895" y="219"/>
                    <a:pt x="711" y="19"/>
                    <a:pt x="470" y="1"/>
                  </a:cubicBezTo>
                  <a:cubicBezTo>
                    <a:pt x="466" y="1"/>
                    <a:pt x="461" y="1"/>
                    <a:pt x="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9"/>
            <p:cNvSpPr/>
            <p:nvPr/>
          </p:nvSpPr>
          <p:spPr>
            <a:xfrm>
              <a:off x="3071960" y="2921049"/>
              <a:ext cx="182664" cy="166209"/>
            </a:xfrm>
            <a:custGeom>
              <a:avLst/>
              <a:gdLst/>
              <a:ahLst/>
              <a:cxnLst/>
              <a:rect l="l" t="t" r="r" b="b"/>
              <a:pathLst>
                <a:path w="988" h="899" extrusionOk="0">
                  <a:moveTo>
                    <a:pt x="508" y="0"/>
                  </a:moveTo>
                  <a:cubicBezTo>
                    <a:pt x="317" y="0"/>
                    <a:pt x="134" y="138"/>
                    <a:pt x="85" y="331"/>
                  </a:cubicBezTo>
                  <a:lnTo>
                    <a:pt x="0" y="690"/>
                  </a:lnTo>
                  <a:lnTo>
                    <a:pt x="845" y="898"/>
                  </a:lnTo>
                  <a:lnTo>
                    <a:pt x="929" y="547"/>
                  </a:lnTo>
                  <a:cubicBezTo>
                    <a:pt x="987" y="315"/>
                    <a:pt x="845" y="72"/>
                    <a:pt x="610" y="14"/>
                  </a:cubicBezTo>
                  <a:cubicBezTo>
                    <a:pt x="576" y="5"/>
                    <a:pt x="542" y="0"/>
                    <a:pt x="5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9"/>
            <p:cNvSpPr/>
            <p:nvPr/>
          </p:nvSpPr>
          <p:spPr>
            <a:xfrm>
              <a:off x="2985620" y="3210574"/>
              <a:ext cx="225557" cy="219640"/>
            </a:xfrm>
            <a:custGeom>
              <a:avLst/>
              <a:gdLst/>
              <a:ahLst/>
              <a:cxnLst/>
              <a:rect l="l" t="t" r="r" b="b"/>
              <a:pathLst>
                <a:path w="1220" h="1188" extrusionOk="0">
                  <a:moveTo>
                    <a:pt x="602" y="1"/>
                  </a:moveTo>
                  <a:cubicBezTo>
                    <a:pt x="291" y="1"/>
                    <a:pt x="32" y="253"/>
                    <a:pt x="16" y="569"/>
                  </a:cubicBezTo>
                  <a:cubicBezTo>
                    <a:pt x="0" y="894"/>
                    <a:pt x="259" y="1171"/>
                    <a:pt x="584" y="1187"/>
                  </a:cubicBezTo>
                  <a:cubicBezTo>
                    <a:pt x="595" y="1188"/>
                    <a:pt x="606" y="1188"/>
                    <a:pt x="616" y="1188"/>
                  </a:cubicBezTo>
                  <a:cubicBezTo>
                    <a:pt x="936" y="1188"/>
                    <a:pt x="1196" y="934"/>
                    <a:pt x="1203" y="620"/>
                  </a:cubicBezTo>
                  <a:cubicBezTo>
                    <a:pt x="1219" y="293"/>
                    <a:pt x="969" y="10"/>
                    <a:pt x="634" y="2"/>
                  </a:cubicBezTo>
                  <a:cubicBezTo>
                    <a:pt x="623" y="1"/>
                    <a:pt x="612" y="1"/>
                    <a:pt x="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3463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/>
                                        <p:tgtEl>
                                          <p:spTgt spid="1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/>
                                        <p:tgtEl>
                                          <p:spTgt spid="1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75"/>
          <p:cNvSpPr txBox="1">
            <a:spLocks noGrp="1"/>
          </p:cNvSpPr>
          <p:nvPr>
            <p:ph type="title"/>
          </p:nvPr>
        </p:nvSpPr>
        <p:spPr>
          <a:xfrm>
            <a:off x="368364" y="3316595"/>
            <a:ext cx="6027088" cy="19317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Secure Booking</a:t>
            </a:r>
            <a:br>
              <a:rPr lang="en-US" dirty="0"/>
            </a:br>
            <a:r>
              <a:rPr lang="en-US" dirty="0"/>
              <a:t>Safe Landing</a:t>
            </a:r>
            <a:br>
              <a:rPr lang="en-US" dirty="0"/>
            </a:br>
            <a:r>
              <a:rPr lang="en-US" dirty="0">
                <a:effectLst/>
              </a:rPr>
              <a:t>Your Journey, Our Commitment!</a:t>
            </a:r>
            <a:br>
              <a:rPr lang="en-US" dirty="0">
                <a:effectLst/>
              </a:rPr>
            </a:br>
            <a:r>
              <a:rPr lang="en-US" dirty="0">
                <a:effectLst/>
              </a:rPr>
              <a:t>- </a:t>
            </a:r>
            <a:r>
              <a:rPr lang="en-US" i="1" dirty="0">
                <a:effectLst/>
              </a:rPr>
              <a:t>Go Flights</a:t>
            </a:r>
            <a:br>
              <a:rPr lang="en-US" dirty="0">
                <a:effectLst/>
              </a:rPr>
            </a:br>
            <a:b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öhne"/>
              </a:rPr>
            </a:br>
            <a:br>
              <a:rPr lang="en-US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öhne"/>
              </a:rPr>
            </a:br>
            <a:endParaRPr lang="en-US" dirty="0"/>
          </a:p>
        </p:txBody>
      </p:sp>
      <p:sp>
        <p:nvSpPr>
          <p:cNvPr id="785" name="Google Shape;785;p75"/>
          <p:cNvSpPr/>
          <p:nvPr/>
        </p:nvSpPr>
        <p:spPr>
          <a:xfrm>
            <a:off x="4921525" y="3892000"/>
            <a:ext cx="5155928" cy="1783236"/>
          </a:xfrm>
          <a:custGeom>
            <a:avLst/>
            <a:gdLst/>
            <a:ahLst/>
            <a:cxnLst/>
            <a:rect l="l" t="t" r="r" b="b"/>
            <a:pathLst>
              <a:path w="133435" h="46150" extrusionOk="0">
                <a:moveTo>
                  <a:pt x="124446" y="38146"/>
                </a:moveTo>
                <a:cubicBezTo>
                  <a:pt x="126701" y="35539"/>
                  <a:pt x="127904" y="32198"/>
                  <a:pt x="127821" y="28756"/>
                </a:cubicBezTo>
                <a:cubicBezTo>
                  <a:pt x="127670" y="21604"/>
                  <a:pt x="121956" y="15623"/>
                  <a:pt x="114805" y="15188"/>
                </a:cubicBezTo>
                <a:cubicBezTo>
                  <a:pt x="106785" y="14670"/>
                  <a:pt x="100001" y="21036"/>
                  <a:pt x="100001" y="29056"/>
                </a:cubicBezTo>
                <a:lnTo>
                  <a:pt x="100001" y="29357"/>
                </a:lnTo>
                <a:cubicBezTo>
                  <a:pt x="97679" y="26717"/>
                  <a:pt x="94086" y="25581"/>
                  <a:pt x="90678" y="26400"/>
                </a:cubicBezTo>
                <a:cubicBezTo>
                  <a:pt x="90059" y="20034"/>
                  <a:pt x="84696" y="15172"/>
                  <a:pt x="78313" y="15172"/>
                </a:cubicBezTo>
                <a:lnTo>
                  <a:pt x="78313" y="14854"/>
                </a:lnTo>
                <a:cubicBezTo>
                  <a:pt x="78313" y="7970"/>
                  <a:pt x="73301" y="2122"/>
                  <a:pt x="66500" y="1070"/>
                </a:cubicBezTo>
                <a:cubicBezTo>
                  <a:pt x="59717" y="0"/>
                  <a:pt x="53167" y="4060"/>
                  <a:pt x="51078" y="10610"/>
                </a:cubicBezTo>
                <a:cubicBezTo>
                  <a:pt x="47369" y="4261"/>
                  <a:pt x="40435" y="518"/>
                  <a:pt x="33100" y="919"/>
                </a:cubicBezTo>
                <a:cubicBezTo>
                  <a:pt x="23392" y="1437"/>
                  <a:pt x="15456" y="9173"/>
                  <a:pt x="14670" y="18847"/>
                </a:cubicBezTo>
                <a:cubicBezTo>
                  <a:pt x="14453" y="21437"/>
                  <a:pt x="14754" y="24044"/>
                  <a:pt x="15556" y="26500"/>
                </a:cubicBezTo>
                <a:cubicBezTo>
                  <a:pt x="10009" y="28889"/>
                  <a:pt x="8321" y="35940"/>
                  <a:pt x="12181" y="40569"/>
                </a:cubicBezTo>
                <a:cubicBezTo>
                  <a:pt x="4979" y="41137"/>
                  <a:pt x="0" y="42373"/>
                  <a:pt x="0" y="43810"/>
                </a:cubicBezTo>
                <a:cubicBezTo>
                  <a:pt x="0" y="45782"/>
                  <a:pt x="133435" y="46149"/>
                  <a:pt x="133435" y="42975"/>
                </a:cubicBezTo>
                <a:cubicBezTo>
                  <a:pt x="133435" y="40953"/>
                  <a:pt x="129859" y="39165"/>
                  <a:pt x="124446" y="3814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75"/>
          <p:cNvSpPr/>
          <p:nvPr/>
        </p:nvSpPr>
        <p:spPr>
          <a:xfrm>
            <a:off x="6395452" y="4211718"/>
            <a:ext cx="1756768" cy="877630"/>
          </a:xfrm>
          <a:custGeom>
            <a:avLst/>
            <a:gdLst/>
            <a:ahLst/>
            <a:cxnLst/>
            <a:rect l="l" t="t" r="r" b="b"/>
            <a:pathLst>
              <a:path w="45465" h="22713" extrusionOk="0">
                <a:moveTo>
                  <a:pt x="25261" y="1"/>
                </a:moveTo>
                <a:cubicBezTo>
                  <a:pt x="20045" y="1"/>
                  <a:pt x="15558" y="3786"/>
                  <a:pt x="14704" y="8960"/>
                </a:cubicBezTo>
                <a:cubicBezTo>
                  <a:pt x="13708" y="8514"/>
                  <a:pt x="12703" y="8311"/>
                  <a:pt x="11732" y="8311"/>
                </a:cubicBezTo>
                <a:cubicBezTo>
                  <a:pt x="7131" y="8311"/>
                  <a:pt x="3302" y="12870"/>
                  <a:pt x="4930" y="17782"/>
                </a:cubicBezTo>
                <a:cubicBezTo>
                  <a:pt x="2123" y="17966"/>
                  <a:pt x="1" y="19002"/>
                  <a:pt x="1" y="20221"/>
                </a:cubicBezTo>
                <a:cubicBezTo>
                  <a:pt x="1" y="21591"/>
                  <a:pt x="2641" y="22711"/>
                  <a:pt x="5882" y="22711"/>
                </a:cubicBezTo>
                <a:cubicBezTo>
                  <a:pt x="5939" y="22712"/>
                  <a:pt x="5996" y="22712"/>
                  <a:pt x="6052" y="22712"/>
                </a:cubicBezTo>
                <a:cubicBezTo>
                  <a:pt x="7132" y="22712"/>
                  <a:pt x="8209" y="22561"/>
                  <a:pt x="9240" y="22260"/>
                </a:cubicBezTo>
                <a:cubicBezTo>
                  <a:pt x="10055" y="22559"/>
                  <a:pt x="10916" y="22712"/>
                  <a:pt x="11778" y="22712"/>
                </a:cubicBezTo>
                <a:cubicBezTo>
                  <a:pt x="12455" y="22712"/>
                  <a:pt x="13131" y="22618"/>
                  <a:pt x="13785" y="22427"/>
                </a:cubicBezTo>
                <a:cubicBezTo>
                  <a:pt x="16316" y="21680"/>
                  <a:pt x="18914" y="21231"/>
                  <a:pt x="21528" y="21231"/>
                </a:cubicBezTo>
                <a:cubicBezTo>
                  <a:pt x="22366" y="21231"/>
                  <a:pt x="23205" y="21277"/>
                  <a:pt x="24044" y="21374"/>
                </a:cubicBezTo>
                <a:cubicBezTo>
                  <a:pt x="24443" y="21421"/>
                  <a:pt x="24847" y="21443"/>
                  <a:pt x="25252" y="21443"/>
                </a:cubicBezTo>
                <a:cubicBezTo>
                  <a:pt x="25865" y="21443"/>
                  <a:pt x="26481" y="21391"/>
                  <a:pt x="27085" y="21291"/>
                </a:cubicBezTo>
                <a:cubicBezTo>
                  <a:pt x="27703" y="21174"/>
                  <a:pt x="28330" y="21115"/>
                  <a:pt x="28957" y="21115"/>
                </a:cubicBezTo>
                <a:cubicBezTo>
                  <a:pt x="29583" y="21115"/>
                  <a:pt x="30210" y="21174"/>
                  <a:pt x="30828" y="21291"/>
                </a:cubicBezTo>
                <a:cubicBezTo>
                  <a:pt x="31279" y="21391"/>
                  <a:pt x="31747" y="21441"/>
                  <a:pt x="32231" y="21441"/>
                </a:cubicBezTo>
                <a:cubicBezTo>
                  <a:pt x="32632" y="21441"/>
                  <a:pt x="33050" y="21408"/>
                  <a:pt x="33451" y="21324"/>
                </a:cubicBezTo>
                <a:cubicBezTo>
                  <a:pt x="34420" y="21408"/>
                  <a:pt x="35473" y="21441"/>
                  <a:pt x="36559" y="21441"/>
                </a:cubicBezTo>
                <a:cubicBezTo>
                  <a:pt x="41471" y="21441"/>
                  <a:pt x="45465" y="20606"/>
                  <a:pt x="45465" y="19586"/>
                </a:cubicBezTo>
                <a:cubicBezTo>
                  <a:pt x="45465" y="18684"/>
                  <a:pt x="42290" y="17932"/>
                  <a:pt x="38113" y="17765"/>
                </a:cubicBezTo>
                <a:cubicBezTo>
                  <a:pt x="39550" y="14841"/>
                  <a:pt x="38614" y="11316"/>
                  <a:pt x="35924" y="9478"/>
                </a:cubicBezTo>
                <a:cubicBezTo>
                  <a:pt x="35289" y="4164"/>
                  <a:pt x="30861" y="138"/>
                  <a:pt x="25531" y="4"/>
                </a:cubicBezTo>
                <a:cubicBezTo>
                  <a:pt x="25441" y="2"/>
                  <a:pt x="25351" y="1"/>
                  <a:pt x="252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75"/>
          <p:cNvSpPr/>
          <p:nvPr/>
        </p:nvSpPr>
        <p:spPr>
          <a:xfrm>
            <a:off x="1148253" y="96975"/>
            <a:ext cx="2233915" cy="745143"/>
          </a:xfrm>
          <a:custGeom>
            <a:avLst/>
            <a:gdLst/>
            <a:ahLst/>
            <a:cxnLst/>
            <a:rect l="l" t="t" r="r" b="b"/>
            <a:pathLst>
              <a:path w="50144" h="16726" extrusionOk="0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75"/>
          <p:cNvSpPr/>
          <p:nvPr/>
        </p:nvSpPr>
        <p:spPr>
          <a:xfrm>
            <a:off x="-336775" y="165449"/>
            <a:ext cx="2690954" cy="961790"/>
          </a:xfrm>
          <a:custGeom>
            <a:avLst/>
            <a:gdLst/>
            <a:ahLst/>
            <a:cxnLst/>
            <a:rect l="l" t="t" r="r" b="b"/>
            <a:pathLst>
              <a:path w="60403" h="21589" extrusionOk="0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75"/>
          <p:cNvSpPr/>
          <p:nvPr/>
        </p:nvSpPr>
        <p:spPr>
          <a:xfrm>
            <a:off x="7362075" y="2028813"/>
            <a:ext cx="2715369" cy="816457"/>
          </a:xfrm>
          <a:custGeom>
            <a:avLst/>
            <a:gdLst/>
            <a:ahLst/>
            <a:cxnLst/>
            <a:rect l="l" t="t" r="r" b="b"/>
            <a:pathLst>
              <a:path w="50143" h="15077" extrusionOk="0">
                <a:moveTo>
                  <a:pt x="28059" y="0"/>
                </a:moveTo>
                <a:cubicBezTo>
                  <a:pt x="27957" y="0"/>
                  <a:pt x="27855" y="2"/>
                  <a:pt x="27753" y="6"/>
                </a:cubicBezTo>
                <a:cubicBezTo>
                  <a:pt x="23994" y="156"/>
                  <a:pt x="20786" y="2746"/>
                  <a:pt x="19833" y="6388"/>
                </a:cubicBezTo>
                <a:cubicBezTo>
                  <a:pt x="18697" y="5804"/>
                  <a:pt x="17444" y="5520"/>
                  <a:pt x="16174" y="5520"/>
                </a:cubicBezTo>
                <a:cubicBezTo>
                  <a:pt x="12949" y="5520"/>
                  <a:pt x="10226" y="7341"/>
                  <a:pt x="9491" y="9797"/>
                </a:cubicBezTo>
                <a:cubicBezTo>
                  <a:pt x="4160" y="9981"/>
                  <a:pt x="0" y="11601"/>
                  <a:pt x="0" y="13573"/>
                </a:cubicBezTo>
                <a:cubicBezTo>
                  <a:pt x="0" y="14681"/>
                  <a:pt x="6800" y="15077"/>
                  <a:pt x="15391" y="15077"/>
                </a:cubicBezTo>
                <a:cubicBezTo>
                  <a:pt x="30130" y="15077"/>
                  <a:pt x="50142" y="13911"/>
                  <a:pt x="50142" y="13172"/>
                </a:cubicBezTo>
                <a:cubicBezTo>
                  <a:pt x="50142" y="12119"/>
                  <a:pt x="47670" y="11267"/>
                  <a:pt x="44428" y="11067"/>
                </a:cubicBezTo>
                <a:cubicBezTo>
                  <a:pt x="44361" y="7992"/>
                  <a:pt x="41521" y="5520"/>
                  <a:pt x="38012" y="5520"/>
                </a:cubicBezTo>
                <a:cubicBezTo>
                  <a:pt x="37377" y="5520"/>
                  <a:pt x="36742" y="5603"/>
                  <a:pt x="36141" y="5770"/>
                </a:cubicBezTo>
                <a:cubicBezTo>
                  <a:pt x="34954" y="2308"/>
                  <a:pt x="31696" y="0"/>
                  <a:pt x="2805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72"/>
          <p:cNvSpPr txBox="1">
            <a:spLocks noGrp="1"/>
          </p:cNvSpPr>
          <p:nvPr>
            <p:ph type="title"/>
          </p:nvPr>
        </p:nvSpPr>
        <p:spPr>
          <a:xfrm>
            <a:off x="919950" y="1492375"/>
            <a:ext cx="7304100" cy="7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65" name="Google Shape;665;p72"/>
          <p:cNvSpPr txBox="1">
            <a:spLocks noGrp="1"/>
          </p:cNvSpPr>
          <p:nvPr>
            <p:ph type="subTitle" idx="1"/>
          </p:nvPr>
        </p:nvSpPr>
        <p:spPr>
          <a:xfrm>
            <a:off x="1834325" y="2529150"/>
            <a:ext cx="5071500" cy="11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11150" algn="l">
              <a:lnSpc>
                <a:spcPct val="110000"/>
              </a:lnSpc>
              <a:buSzPts val="1300"/>
              <a:buChar char="●"/>
            </a:pPr>
            <a:r>
              <a:rPr lang="en-US" dirty="0"/>
              <a:t>Overview of Go Flights app</a:t>
            </a:r>
          </a:p>
          <a:p>
            <a:pPr lvl="0" indent="-311150" algn="l">
              <a:lnSpc>
                <a:spcPct val="110000"/>
              </a:lnSpc>
              <a:buSzPts val="1300"/>
              <a:buChar char="●"/>
            </a:pPr>
            <a:r>
              <a:rPr lang="en-US" dirty="0"/>
              <a:t>Aims to provide Effective Flight Bookings and Management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74"/>
          <p:cNvSpPr txBox="1">
            <a:spLocks noGrp="1"/>
          </p:cNvSpPr>
          <p:nvPr>
            <p:ph type="title"/>
          </p:nvPr>
        </p:nvSpPr>
        <p:spPr>
          <a:xfrm>
            <a:off x="2081550" y="378775"/>
            <a:ext cx="4980900" cy="11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Key Features</a:t>
            </a:r>
            <a:endParaRPr dirty="0"/>
          </a:p>
        </p:txBody>
      </p:sp>
      <p:sp>
        <p:nvSpPr>
          <p:cNvPr id="719" name="Google Shape;719;p74"/>
          <p:cNvSpPr txBox="1">
            <a:spLocks noGrp="1"/>
          </p:cNvSpPr>
          <p:nvPr>
            <p:ph type="subTitle" idx="1"/>
          </p:nvPr>
        </p:nvSpPr>
        <p:spPr>
          <a:xfrm>
            <a:off x="3018989" y="3360575"/>
            <a:ext cx="3523200" cy="9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400" dirty="0"/>
              <a:t>User Authentication</a:t>
            </a:r>
          </a:p>
          <a:p>
            <a:pPr marL="4572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400" dirty="0"/>
              <a:t>Flight Search and Categorization</a:t>
            </a:r>
          </a:p>
          <a:p>
            <a:pPr marL="4572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400" dirty="0"/>
              <a:t>Booking Reservation</a:t>
            </a:r>
          </a:p>
          <a:p>
            <a:pPr marL="4572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400" dirty="0"/>
              <a:t>User Profile Management</a:t>
            </a:r>
          </a:p>
          <a:p>
            <a:pPr marL="4572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400" dirty="0"/>
              <a:t>Feedback and Support</a:t>
            </a:r>
          </a:p>
          <a:p>
            <a:pPr marL="4572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400" dirty="0"/>
              <a:t>Integration with External APIs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20" name="Google Shape;720;p74"/>
          <p:cNvGrpSpPr/>
          <p:nvPr/>
        </p:nvGrpSpPr>
        <p:grpSpPr>
          <a:xfrm>
            <a:off x="2589544" y="1667826"/>
            <a:ext cx="4411630" cy="1154032"/>
            <a:chOff x="2707200" y="2043975"/>
            <a:chExt cx="4035150" cy="1055550"/>
          </a:xfrm>
        </p:grpSpPr>
        <p:sp>
          <p:nvSpPr>
            <p:cNvPr id="721" name="Google Shape;721;p74"/>
            <p:cNvSpPr/>
            <p:nvPr/>
          </p:nvSpPr>
          <p:spPr>
            <a:xfrm>
              <a:off x="5785874" y="2732664"/>
              <a:ext cx="140963" cy="17804"/>
            </a:xfrm>
            <a:custGeom>
              <a:avLst/>
              <a:gdLst/>
              <a:ahLst/>
              <a:cxnLst/>
              <a:rect l="l" t="t" r="r" b="b"/>
              <a:pathLst>
                <a:path w="1346" h="170" extrusionOk="0">
                  <a:moveTo>
                    <a:pt x="1346" y="1"/>
                  </a:moveTo>
                  <a:lnTo>
                    <a:pt x="143" y="35"/>
                  </a:lnTo>
                  <a:lnTo>
                    <a:pt x="0" y="169"/>
                  </a:lnTo>
                  <a:lnTo>
                    <a:pt x="0" y="169"/>
                  </a:lnTo>
                  <a:lnTo>
                    <a:pt x="1085" y="109"/>
                  </a:lnTo>
                  <a:lnTo>
                    <a:pt x="1346" y="1"/>
                  </a:ln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74"/>
            <p:cNvSpPr/>
            <p:nvPr/>
          </p:nvSpPr>
          <p:spPr>
            <a:xfrm>
              <a:off x="5447080" y="2525408"/>
              <a:ext cx="222546" cy="83258"/>
            </a:xfrm>
            <a:custGeom>
              <a:avLst/>
              <a:gdLst/>
              <a:ahLst/>
              <a:cxnLst/>
              <a:rect l="l" t="t" r="r" b="b"/>
              <a:pathLst>
                <a:path w="2125" h="795" extrusionOk="0">
                  <a:moveTo>
                    <a:pt x="610" y="1"/>
                  </a:moveTo>
                  <a:lnTo>
                    <a:pt x="1" y="225"/>
                  </a:lnTo>
                  <a:lnTo>
                    <a:pt x="27" y="334"/>
                  </a:lnTo>
                  <a:lnTo>
                    <a:pt x="101" y="602"/>
                  </a:lnTo>
                  <a:lnTo>
                    <a:pt x="1272" y="711"/>
                  </a:lnTo>
                  <a:lnTo>
                    <a:pt x="2124" y="795"/>
                  </a:lnTo>
                  <a:lnTo>
                    <a:pt x="6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74"/>
            <p:cNvSpPr/>
            <p:nvPr/>
          </p:nvSpPr>
          <p:spPr>
            <a:xfrm>
              <a:off x="2707200" y="2043975"/>
              <a:ext cx="3174919" cy="738329"/>
            </a:xfrm>
            <a:custGeom>
              <a:avLst/>
              <a:gdLst/>
              <a:ahLst/>
              <a:cxnLst/>
              <a:rect l="l" t="t" r="r" b="b"/>
              <a:pathLst>
                <a:path w="30316" h="7050" extrusionOk="0">
                  <a:moveTo>
                    <a:pt x="4248" y="1"/>
                  </a:moveTo>
                  <a:cubicBezTo>
                    <a:pt x="2652" y="1"/>
                    <a:pt x="956" y="1018"/>
                    <a:pt x="393" y="1521"/>
                  </a:cubicBezTo>
                  <a:cubicBezTo>
                    <a:pt x="319" y="1582"/>
                    <a:pt x="261" y="1648"/>
                    <a:pt x="219" y="1714"/>
                  </a:cubicBezTo>
                  <a:cubicBezTo>
                    <a:pt x="0" y="2033"/>
                    <a:pt x="85" y="2350"/>
                    <a:pt x="428" y="2592"/>
                  </a:cubicBezTo>
                  <a:cubicBezTo>
                    <a:pt x="821" y="2867"/>
                    <a:pt x="1966" y="3587"/>
                    <a:pt x="4246" y="3962"/>
                  </a:cubicBezTo>
                  <a:cubicBezTo>
                    <a:pt x="4763" y="4046"/>
                    <a:pt x="6000" y="4255"/>
                    <a:pt x="7621" y="4529"/>
                  </a:cubicBezTo>
                  <a:cubicBezTo>
                    <a:pt x="9259" y="4806"/>
                    <a:pt x="11281" y="5149"/>
                    <a:pt x="13346" y="5492"/>
                  </a:cubicBezTo>
                  <a:cubicBezTo>
                    <a:pt x="18065" y="6274"/>
                    <a:pt x="22996" y="7049"/>
                    <a:pt x="23968" y="7049"/>
                  </a:cubicBezTo>
                  <a:cubicBezTo>
                    <a:pt x="24003" y="7049"/>
                    <a:pt x="24033" y="7048"/>
                    <a:pt x="24057" y="7046"/>
                  </a:cubicBezTo>
                  <a:cubicBezTo>
                    <a:pt x="25361" y="6936"/>
                    <a:pt x="28962" y="6411"/>
                    <a:pt x="29640" y="6094"/>
                  </a:cubicBezTo>
                  <a:cubicBezTo>
                    <a:pt x="30316" y="5775"/>
                    <a:pt x="27917" y="5249"/>
                    <a:pt x="26321" y="4830"/>
                  </a:cubicBezTo>
                  <a:cubicBezTo>
                    <a:pt x="25419" y="4590"/>
                    <a:pt x="23648" y="4128"/>
                    <a:pt x="22002" y="3711"/>
                  </a:cubicBezTo>
                  <a:cubicBezTo>
                    <a:pt x="20740" y="3394"/>
                    <a:pt x="19563" y="3102"/>
                    <a:pt x="18919" y="2959"/>
                  </a:cubicBezTo>
                  <a:cubicBezTo>
                    <a:pt x="18634" y="2901"/>
                    <a:pt x="17967" y="2751"/>
                    <a:pt x="17064" y="2550"/>
                  </a:cubicBezTo>
                  <a:cubicBezTo>
                    <a:pt x="17056" y="2550"/>
                    <a:pt x="17046" y="2542"/>
                    <a:pt x="17046" y="2542"/>
                  </a:cubicBezTo>
                  <a:cubicBezTo>
                    <a:pt x="16679" y="2458"/>
                    <a:pt x="16270" y="2374"/>
                    <a:pt x="15835" y="2273"/>
                  </a:cubicBezTo>
                  <a:cubicBezTo>
                    <a:pt x="11850" y="1397"/>
                    <a:pt x="5475" y="17"/>
                    <a:pt x="4304" y="1"/>
                  </a:cubicBezTo>
                  <a:cubicBezTo>
                    <a:pt x="4285" y="1"/>
                    <a:pt x="4267" y="1"/>
                    <a:pt x="42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74"/>
            <p:cNvSpPr/>
            <p:nvPr/>
          </p:nvSpPr>
          <p:spPr>
            <a:xfrm>
              <a:off x="2847850" y="2091525"/>
              <a:ext cx="236673" cy="128600"/>
            </a:xfrm>
            <a:custGeom>
              <a:avLst/>
              <a:gdLst/>
              <a:ahLst/>
              <a:cxnLst/>
              <a:rect l="l" t="t" r="r" b="b"/>
              <a:pathLst>
                <a:path w="2340" h="1246" extrusionOk="0">
                  <a:moveTo>
                    <a:pt x="685" y="1"/>
                  </a:moveTo>
                  <a:lnTo>
                    <a:pt x="1" y="394"/>
                  </a:lnTo>
                  <a:cubicBezTo>
                    <a:pt x="267" y="668"/>
                    <a:pt x="610" y="853"/>
                    <a:pt x="1062" y="1011"/>
                  </a:cubicBezTo>
                  <a:cubicBezTo>
                    <a:pt x="1262" y="1077"/>
                    <a:pt x="1563" y="1170"/>
                    <a:pt x="1846" y="1246"/>
                  </a:cubicBezTo>
                  <a:cubicBezTo>
                    <a:pt x="2006" y="1053"/>
                    <a:pt x="2173" y="861"/>
                    <a:pt x="2339" y="684"/>
                  </a:cubicBezTo>
                  <a:cubicBezTo>
                    <a:pt x="1914" y="584"/>
                    <a:pt x="1487" y="476"/>
                    <a:pt x="1354" y="418"/>
                  </a:cubicBezTo>
                  <a:cubicBezTo>
                    <a:pt x="1054" y="301"/>
                    <a:pt x="685" y="1"/>
                    <a:pt x="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74"/>
            <p:cNvSpPr/>
            <p:nvPr/>
          </p:nvSpPr>
          <p:spPr>
            <a:xfrm>
              <a:off x="3062540" y="2168391"/>
              <a:ext cx="122531" cy="69225"/>
            </a:xfrm>
            <a:custGeom>
              <a:avLst/>
              <a:gdLst/>
              <a:ahLst/>
              <a:cxnLst/>
              <a:rect l="l" t="t" r="r" b="b"/>
              <a:pathLst>
                <a:path w="1170" h="661" extrusionOk="0">
                  <a:moveTo>
                    <a:pt x="486" y="1"/>
                  </a:moveTo>
                  <a:cubicBezTo>
                    <a:pt x="327" y="193"/>
                    <a:pt x="159" y="376"/>
                    <a:pt x="0" y="568"/>
                  </a:cubicBezTo>
                  <a:cubicBezTo>
                    <a:pt x="235" y="626"/>
                    <a:pt x="436" y="660"/>
                    <a:pt x="518" y="660"/>
                  </a:cubicBezTo>
                  <a:cubicBezTo>
                    <a:pt x="668" y="660"/>
                    <a:pt x="987" y="402"/>
                    <a:pt x="1119" y="267"/>
                  </a:cubicBezTo>
                  <a:cubicBezTo>
                    <a:pt x="1170" y="225"/>
                    <a:pt x="1146" y="151"/>
                    <a:pt x="1087" y="133"/>
                  </a:cubicBezTo>
                  <a:cubicBezTo>
                    <a:pt x="953" y="101"/>
                    <a:pt x="728" y="51"/>
                    <a:pt x="4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74"/>
            <p:cNvSpPr/>
            <p:nvPr/>
          </p:nvSpPr>
          <p:spPr>
            <a:xfrm>
              <a:off x="5431371" y="2398583"/>
              <a:ext cx="591710" cy="264332"/>
            </a:xfrm>
            <a:custGeom>
              <a:avLst/>
              <a:gdLst/>
              <a:ahLst/>
              <a:cxnLst/>
              <a:rect l="l" t="t" r="r" b="b"/>
              <a:pathLst>
                <a:path w="5650" h="2524" extrusionOk="0">
                  <a:moveTo>
                    <a:pt x="4103" y="0"/>
                  </a:moveTo>
                  <a:lnTo>
                    <a:pt x="760" y="1212"/>
                  </a:lnTo>
                  <a:lnTo>
                    <a:pt x="151" y="1436"/>
                  </a:lnTo>
                  <a:lnTo>
                    <a:pt x="0" y="1494"/>
                  </a:lnTo>
                  <a:lnTo>
                    <a:pt x="177" y="1545"/>
                  </a:lnTo>
                  <a:lnTo>
                    <a:pt x="1422" y="1922"/>
                  </a:lnTo>
                  <a:lnTo>
                    <a:pt x="3367" y="2523"/>
                  </a:lnTo>
                  <a:lnTo>
                    <a:pt x="5649" y="391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74"/>
            <p:cNvSpPr/>
            <p:nvPr/>
          </p:nvSpPr>
          <p:spPr>
            <a:xfrm>
              <a:off x="5552960" y="2671608"/>
              <a:ext cx="373877" cy="64826"/>
            </a:xfrm>
            <a:custGeom>
              <a:avLst/>
              <a:gdLst/>
              <a:ahLst/>
              <a:cxnLst/>
              <a:rect l="l" t="t" r="r" b="b"/>
              <a:pathLst>
                <a:path w="3570" h="619" extrusionOk="0">
                  <a:moveTo>
                    <a:pt x="2106" y="0"/>
                  </a:moveTo>
                  <a:lnTo>
                    <a:pt x="0" y="83"/>
                  </a:lnTo>
                  <a:lnTo>
                    <a:pt x="2367" y="618"/>
                  </a:lnTo>
                  <a:lnTo>
                    <a:pt x="3570" y="584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74"/>
            <p:cNvSpPr/>
            <p:nvPr/>
          </p:nvSpPr>
          <p:spPr>
            <a:xfrm>
              <a:off x="5526673" y="2680195"/>
              <a:ext cx="274177" cy="70272"/>
            </a:xfrm>
            <a:custGeom>
              <a:avLst/>
              <a:gdLst/>
              <a:ahLst/>
              <a:cxnLst/>
              <a:rect l="l" t="t" r="r" b="b"/>
              <a:pathLst>
                <a:path w="2618" h="671" extrusionOk="0">
                  <a:moveTo>
                    <a:pt x="251" y="1"/>
                  </a:moveTo>
                  <a:lnTo>
                    <a:pt x="1" y="293"/>
                  </a:lnTo>
                  <a:lnTo>
                    <a:pt x="2475" y="670"/>
                  </a:lnTo>
                  <a:lnTo>
                    <a:pt x="2618" y="536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74"/>
            <p:cNvSpPr/>
            <p:nvPr/>
          </p:nvSpPr>
          <p:spPr>
            <a:xfrm>
              <a:off x="5526673" y="2680195"/>
              <a:ext cx="400164" cy="70272"/>
            </a:xfrm>
            <a:custGeom>
              <a:avLst/>
              <a:gdLst/>
              <a:ahLst/>
              <a:cxnLst/>
              <a:rect l="l" t="t" r="r" b="b"/>
              <a:pathLst>
                <a:path w="3821" h="671" extrusionOk="0">
                  <a:moveTo>
                    <a:pt x="251" y="1"/>
                  </a:moveTo>
                  <a:lnTo>
                    <a:pt x="1" y="293"/>
                  </a:lnTo>
                  <a:lnTo>
                    <a:pt x="2475" y="670"/>
                  </a:lnTo>
                  <a:lnTo>
                    <a:pt x="3560" y="610"/>
                  </a:lnTo>
                  <a:lnTo>
                    <a:pt x="3821" y="502"/>
                  </a:lnTo>
                  <a:lnTo>
                    <a:pt x="2618" y="536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74"/>
            <p:cNvSpPr/>
            <p:nvPr/>
          </p:nvSpPr>
          <p:spPr>
            <a:xfrm>
              <a:off x="3597279" y="2388948"/>
              <a:ext cx="905683" cy="259829"/>
            </a:xfrm>
            <a:custGeom>
              <a:avLst/>
              <a:gdLst/>
              <a:ahLst/>
              <a:cxnLst/>
              <a:rect l="l" t="t" r="r" b="b"/>
              <a:pathLst>
                <a:path w="8648" h="2481" extrusionOk="0">
                  <a:moveTo>
                    <a:pt x="0" y="0"/>
                  </a:moveTo>
                  <a:lnTo>
                    <a:pt x="1011" y="869"/>
                  </a:lnTo>
                  <a:lnTo>
                    <a:pt x="8180" y="2481"/>
                  </a:lnTo>
                  <a:lnTo>
                    <a:pt x="8647" y="17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74"/>
            <p:cNvSpPr/>
            <p:nvPr/>
          </p:nvSpPr>
          <p:spPr>
            <a:xfrm>
              <a:off x="3597279" y="2363499"/>
              <a:ext cx="870809" cy="221499"/>
            </a:xfrm>
            <a:custGeom>
              <a:avLst/>
              <a:gdLst/>
              <a:ahLst/>
              <a:cxnLst/>
              <a:rect l="l" t="t" r="r" b="b"/>
              <a:pathLst>
                <a:path w="8315" h="2115" extrusionOk="0">
                  <a:moveTo>
                    <a:pt x="175" y="1"/>
                  </a:moveTo>
                  <a:lnTo>
                    <a:pt x="0" y="243"/>
                  </a:lnTo>
                  <a:lnTo>
                    <a:pt x="8315" y="2114"/>
                  </a:lnTo>
                  <a:lnTo>
                    <a:pt x="8172" y="1856"/>
                  </a:lnTo>
                  <a:lnTo>
                    <a:pt x="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74"/>
            <p:cNvSpPr/>
            <p:nvPr/>
          </p:nvSpPr>
          <p:spPr>
            <a:xfrm>
              <a:off x="3881614" y="2517449"/>
              <a:ext cx="194374" cy="145466"/>
            </a:xfrm>
            <a:custGeom>
              <a:avLst/>
              <a:gdLst/>
              <a:ahLst/>
              <a:cxnLst/>
              <a:rect l="l" t="t" r="r" b="b"/>
              <a:pathLst>
                <a:path w="1856" h="1389" extrusionOk="0">
                  <a:moveTo>
                    <a:pt x="259" y="0"/>
                  </a:moveTo>
                  <a:lnTo>
                    <a:pt x="1" y="1138"/>
                  </a:lnTo>
                  <a:lnTo>
                    <a:pt x="1647" y="1388"/>
                  </a:lnTo>
                  <a:lnTo>
                    <a:pt x="1855" y="478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CCD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74"/>
            <p:cNvSpPr/>
            <p:nvPr/>
          </p:nvSpPr>
          <p:spPr>
            <a:xfrm>
              <a:off x="3789873" y="2496398"/>
              <a:ext cx="86610" cy="133318"/>
            </a:xfrm>
            <a:custGeom>
              <a:avLst/>
              <a:gdLst/>
              <a:ahLst/>
              <a:cxnLst/>
              <a:rect l="l" t="t" r="r" b="b"/>
              <a:pathLst>
                <a:path w="827" h="1273" extrusionOk="0">
                  <a:moveTo>
                    <a:pt x="251" y="1"/>
                  </a:moveTo>
                  <a:lnTo>
                    <a:pt x="0" y="1138"/>
                  </a:lnTo>
                  <a:lnTo>
                    <a:pt x="568" y="1272"/>
                  </a:lnTo>
                  <a:lnTo>
                    <a:pt x="826" y="135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74"/>
            <p:cNvSpPr/>
            <p:nvPr/>
          </p:nvSpPr>
          <p:spPr>
            <a:xfrm>
              <a:off x="3789873" y="2496398"/>
              <a:ext cx="286116" cy="166517"/>
            </a:xfrm>
            <a:custGeom>
              <a:avLst/>
              <a:gdLst/>
              <a:ahLst/>
              <a:cxnLst/>
              <a:rect l="l" t="t" r="r" b="b"/>
              <a:pathLst>
                <a:path w="2732" h="1590" extrusionOk="0">
                  <a:moveTo>
                    <a:pt x="251" y="1"/>
                  </a:moveTo>
                  <a:lnTo>
                    <a:pt x="0" y="1138"/>
                  </a:lnTo>
                  <a:lnTo>
                    <a:pt x="877" y="1339"/>
                  </a:lnTo>
                  <a:lnTo>
                    <a:pt x="2523" y="1589"/>
                  </a:lnTo>
                  <a:lnTo>
                    <a:pt x="2731" y="679"/>
                  </a:lnTo>
                  <a:lnTo>
                    <a:pt x="1135" y="201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74"/>
            <p:cNvSpPr/>
            <p:nvPr/>
          </p:nvSpPr>
          <p:spPr>
            <a:xfrm>
              <a:off x="3982257" y="2540384"/>
              <a:ext cx="194374" cy="145152"/>
            </a:xfrm>
            <a:custGeom>
              <a:avLst/>
              <a:gdLst/>
              <a:ahLst/>
              <a:cxnLst/>
              <a:rect l="l" t="t" r="r" b="b"/>
              <a:pathLst>
                <a:path w="1856" h="1386" extrusionOk="0">
                  <a:moveTo>
                    <a:pt x="259" y="0"/>
                  </a:moveTo>
                  <a:lnTo>
                    <a:pt x="0" y="1135"/>
                  </a:lnTo>
                  <a:lnTo>
                    <a:pt x="1647" y="1386"/>
                  </a:lnTo>
                  <a:lnTo>
                    <a:pt x="1855" y="475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74"/>
            <p:cNvSpPr/>
            <p:nvPr/>
          </p:nvSpPr>
          <p:spPr>
            <a:xfrm>
              <a:off x="3890411" y="2519334"/>
              <a:ext cx="86610" cy="133004"/>
            </a:xfrm>
            <a:custGeom>
              <a:avLst/>
              <a:gdLst/>
              <a:ahLst/>
              <a:cxnLst/>
              <a:rect l="l" t="t" r="r" b="b"/>
              <a:pathLst>
                <a:path w="827" h="1270" extrusionOk="0">
                  <a:moveTo>
                    <a:pt x="259" y="1"/>
                  </a:moveTo>
                  <a:lnTo>
                    <a:pt x="1" y="1136"/>
                  </a:lnTo>
                  <a:lnTo>
                    <a:pt x="576" y="1270"/>
                  </a:lnTo>
                  <a:lnTo>
                    <a:pt x="827" y="133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7" name="Google Shape;737;p74"/>
            <p:cNvGrpSpPr/>
            <p:nvPr/>
          </p:nvGrpSpPr>
          <p:grpSpPr>
            <a:xfrm>
              <a:off x="3407408" y="2248508"/>
              <a:ext cx="273967" cy="87448"/>
              <a:chOff x="3407408" y="2248508"/>
              <a:chExt cx="273967" cy="87448"/>
            </a:xfrm>
          </p:grpSpPr>
          <p:sp>
            <p:nvSpPr>
              <p:cNvPr id="738" name="Google Shape;738;p74"/>
              <p:cNvSpPr/>
              <p:nvPr/>
            </p:nvSpPr>
            <p:spPr>
              <a:xfrm>
                <a:off x="3407408" y="2248508"/>
                <a:ext cx="32466" cy="3843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7" extrusionOk="0">
                    <a:moveTo>
                      <a:pt x="164" y="1"/>
                    </a:moveTo>
                    <a:cubicBezTo>
                      <a:pt x="101" y="1"/>
                      <a:pt x="48" y="46"/>
                      <a:pt x="32" y="104"/>
                    </a:cubicBezTo>
                    <a:lnTo>
                      <a:pt x="16" y="204"/>
                    </a:lnTo>
                    <a:cubicBezTo>
                      <a:pt x="0" y="280"/>
                      <a:pt x="50" y="347"/>
                      <a:pt x="117" y="363"/>
                    </a:cubicBezTo>
                    <a:cubicBezTo>
                      <a:pt x="127" y="365"/>
                      <a:pt x="138" y="366"/>
                      <a:pt x="148" y="366"/>
                    </a:cubicBezTo>
                    <a:cubicBezTo>
                      <a:pt x="210" y="366"/>
                      <a:pt x="261" y="321"/>
                      <a:pt x="275" y="262"/>
                    </a:cubicBezTo>
                    <a:lnTo>
                      <a:pt x="293" y="154"/>
                    </a:lnTo>
                    <a:cubicBezTo>
                      <a:pt x="309" y="88"/>
                      <a:pt x="259" y="20"/>
                      <a:pt x="193" y="4"/>
                    </a:cubicBezTo>
                    <a:cubicBezTo>
                      <a:pt x="183" y="2"/>
                      <a:pt x="174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74"/>
              <p:cNvSpPr/>
              <p:nvPr/>
            </p:nvSpPr>
            <p:spPr>
              <a:xfrm>
                <a:off x="3455478" y="2258143"/>
                <a:ext cx="32466" cy="3833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6" extrusionOk="0">
                    <a:moveTo>
                      <a:pt x="167" y="1"/>
                    </a:moveTo>
                    <a:cubicBezTo>
                      <a:pt x="107" y="1"/>
                      <a:pt x="50" y="46"/>
                      <a:pt x="43" y="104"/>
                    </a:cubicBezTo>
                    <a:lnTo>
                      <a:pt x="17" y="212"/>
                    </a:lnTo>
                    <a:cubicBezTo>
                      <a:pt x="1" y="279"/>
                      <a:pt x="51" y="347"/>
                      <a:pt x="117" y="363"/>
                    </a:cubicBezTo>
                    <a:cubicBezTo>
                      <a:pt x="127" y="365"/>
                      <a:pt x="136" y="366"/>
                      <a:pt x="145" y="366"/>
                    </a:cubicBezTo>
                    <a:cubicBezTo>
                      <a:pt x="209" y="366"/>
                      <a:pt x="261" y="320"/>
                      <a:pt x="275" y="263"/>
                    </a:cubicBezTo>
                    <a:lnTo>
                      <a:pt x="293" y="162"/>
                    </a:lnTo>
                    <a:cubicBezTo>
                      <a:pt x="309" y="88"/>
                      <a:pt x="267" y="20"/>
                      <a:pt x="193" y="4"/>
                    </a:cubicBezTo>
                    <a:cubicBezTo>
                      <a:pt x="184" y="2"/>
                      <a:pt x="176" y="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74"/>
              <p:cNvSpPr/>
              <p:nvPr/>
            </p:nvSpPr>
            <p:spPr>
              <a:xfrm>
                <a:off x="3504386" y="2268092"/>
                <a:ext cx="31628" cy="38121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64" extrusionOk="0">
                    <a:moveTo>
                      <a:pt x="169" y="0"/>
                    </a:moveTo>
                    <a:cubicBezTo>
                      <a:pt x="108" y="0"/>
                      <a:pt x="50" y="40"/>
                      <a:pt x="35" y="109"/>
                    </a:cubicBezTo>
                    <a:lnTo>
                      <a:pt x="9" y="210"/>
                    </a:lnTo>
                    <a:cubicBezTo>
                      <a:pt x="1" y="276"/>
                      <a:pt x="43" y="352"/>
                      <a:pt x="119" y="360"/>
                    </a:cubicBezTo>
                    <a:cubicBezTo>
                      <a:pt x="129" y="362"/>
                      <a:pt x="138" y="363"/>
                      <a:pt x="147" y="363"/>
                    </a:cubicBezTo>
                    <a:cubicBezTo>
                      <a:pt x="203" y="363"/>
                      <a:pt x="254" y="323"/>
                      <a:pt x="270" y="260"/>
                    </a:cubicBezTo>
                    <a:lnTo>
                      <a:pt x="286" y="160"/>
                    </a:lnTo>
                    <a:cubicBezTo>
                      <a:pt x="302" y="83"/>
                      <a:pt x="260" y="17"/>
                      <a:pt x="185" y="1"/>
                    </a:cubicBezTo>
                    <a:cubicBezTo>
                      <a:pt x="180" y="0"/>
                      <a:pt x="174" y="0"/>
                      <a:pt x="1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74"/>
              <p:cNvSpPr/>
              <p:nvPr/>
            </p:nvSpPr>
            <p:spPr>
              <a:xfrm>
                <a:off x="3552560" y="2278251"/>
                <a:ext cx="31523" cy="38226"/>
              </a:xfrm>
              <a:custGeom>
                <a:avLst/>
                <a:gdLst/>
                <a:ahLst/>
                <a:cxnLst/>
                <a:rect l="l" t="t" r="r" b="b"/>
                <a:pathLst>
                  <a:path w="301" h="365" extrusionOk="0">
                    <a:moveTo>
                      <a:pt x="154" y="0"/>
                    </a:moveTo>
                    <a:cubicBezTo>
                      <a:pt x="98" y="0"/>
                      <a:pt x="48" y="40"/>
                      <a:pt x="34" y="105"/>
                    </a:cubicBezTo>
                    <a:lnTo>
                      <a:pt x="18" y="205"/>
                    </a:lnTo>
                    <a:cubicBezTo>
                      <a:pt x="0" y="279"/>
                      <a:pt x="42" y="347"/>
                      <a:pt x="118" y="363"/>
                    </a:cubicBezTo>
                    <a:cubicBezTo>
                      <a:pt x="124" y="364"/>
                      <a:pt x="129" y="364"/>
                      <a:pt x="134" y="364"/>
                    </a:cubicBezTo>
                    <a:cubicBezTo>
                      <a:pt x="195" y="364"/>
                      <a:pt x="252" y="323"/>
                      <a:pt x="269" y="255"/>
                    </a:cubicBezTo>
                    <a:lnTo>
                      <a:pt x="293" y="155"/>
                    </a:lnTo>
                    <a:cubicBezTo>
                      <a:pt x="301" y="87"/>
                      <a:pt x="261" y="12"/>
                      <a:pt x="185" y="4"/>
                    </a:cubicBezTo>
                    <a:cubicBezTo>
                      <a:pt x="174" y="2"/>
                      <a:pt x="164" y="0"/>
                      <a:pt x="1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74"/>
              <p:cNvSpPr/>
              <p:nvPr/>
            </p:nvSpPr>
            <p:spPr>
              <a:xfrm>
                <a:off x="3600840" y="2287886"/>
                <a:ext cx="32466" cy="3843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7" extrusionOk="0">
                    <a:moveTo>
                      <a:pt x="160" y="1"/>
                    </a:moveTo>
                    <a:cubicBezTo>
                      <a:pt x="99" y="1"/>
                      <a:pt x="48" y="46"/>
                      <a:pt x="32" y="105"/>
                    </a:cubicBezTo>
                    <a:lnTo>
                      <a:pt x="16" y="205"/>
                    </a:lnTo>
                    <a:cubicBezTo>
                      <a:pt x="0" y="279"/>
                      <a:pt x="40" y="346"/>
                      <a:pt x="117" y="364"/>
                    </a:cubicBezTo>
                    <a:cubicBezTo>
                      <a:pt x="125" y="366"/>
                      <a:pt x="134" y="367"/>
                      <a:pt x="142" y="367"/>
                    </a:cubicBezTo>
                    <a:cubicBezTo>
                      <a:pt x="201" y="367"/>
                      <a:pt x="260" y="321"/>
                      <a:pt x="267" y="263"/>
                    </a:cubicBezTo>
                    <a:lnTo>
                      <a:pt x="291" y="155"/>
                    </a:lnTo>
                    <a:cubicBezTo>
                      <a:pt x="309" y="87"/>
                      <a:pt x="259" y="21"/>
                      <a:pt x="191" y="5"/>
                    </a:cubicBezTo>
                    <a:cubicBezTo>
                      <a:pt x="180" y="2"/>
                      <a:pt x="170" y="1"/>
                      <a:pt x="1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74"/>
              <p:cNvSpPr/>
              <p:nvPr/>
            </p:nvSpPr>
            <p:spPr>
              <a:xfrm>
                <a:off x="3648910" y="2297416"/>
                <a:ext cx="32466" cy="3854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8" extrusionOk="0">
                    <a:moveTo>
                      <a:pt x="165" y="1"/>
                    </a:moveTo>
                    <a:cubicBezTo>
                      <a:pt x="101" y="1"/>
                      <a:pt x="48" y="46"/>
                      <a:pt x="33" y="104"/>
                    </a:cubicBezTo>
                    <a:lnTo>
                      <a:pt x="17" y="214"/>
                    </a:lnTo>
                    <a:cubicBezTo>
                      <a:pt x="1" y="281"/>
                      <a:pt x="51" y="347"/>
                      <a:pt x="117" y="365"/>
                    </a:cubicBezTo>
                    <a:cubicBezTo>
                      <a:pt x="127" y="367"/>
                      <a:pt x="136" y="368"/>
                      <a:pt x="145" y="368"/>
                    </a:cubicBezTo>
                    <a:cubicBezTo>
                      <a:pt x="209" y="368"/>
                      <a:pt x="261" y="322"/>
                      <a:pt x="275" y="265"/>
                    </a:cubicBezTo>
                    <a:lnTo>
                      <a:pt x="293" y="164"/>
                    </a:lnTo>
                    <a:cubicBezTo>
                      <a:pt x="309" y="88"/>
                      <a:pt x="259" y="22"/>
                      <a:pt x="193" y="4"/>
                    </a:cubicBezTo>
                    <a:cubicBezTo>
                      <a:pt x="183" y="2"/>
                      <a:pt x="174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4" name="Google Shape;744;p74"/>
            <p:cNvGrpSpPr/>
            <p:nvPr/>
          </p:nvGrpSpPr>
          <p:grpSpPr>
            <a:xfrm>
              <a:off x="3766937" y="2322027"/>
              <a:ext cx="273967" cy="87238"/>
              <a:chOff x="3766937" y="2322027"/>
              <a:chExt cx="273967" cy="87238"/>
            </a:xfrm>
          </p:grpSpPr>
          <p:sp>
            <p:nvSpPr>
              <p:cNvPr id="745" name="Google Shape;745;p74"/>
              <p:cNvSpPr/>
              <p:nvPr/>
            </p:nvSpPr>
            <p:spPr>
              <a:xfrm>
                <a:off x="3766937" y="2322027"/>
                <a:ext cx="32466" cy="37492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58" extrusionOk="0">
                    <a:moveTo>
                      <a:pt x="162" y="0"/>
                    </a:moveTo>
                    <a:cubicBezTo>
                      <a:pt x="101" y="0"/>
                      <a:pt x="48" y="40"/>
                      <a:pt x="35" y="104"/>
                    </a:cubicBezTo>
                    <a:lnTo>
                      <a:pt x="19" y="204"/>
                    </a:lnTo>
                    <a:cubicBezTo>
                      <a:pt x="1" y="280"/>
                      <a:pt x="51" y="346"/>
                      <a:pt x="119" y="354"/>
                    </a:cubicBezTo>
                    <a:cubicBezTo>
                      <a:pt x="130" y="357"/>
                      <a:pt x="140" y="358"/>
                      <a:pt x="151" y="358"/>
                    </a:cubicBezTo>
                    <a:cubicBezTo>
                      <a:pt x="211" y="358"/>
                      <a:pt x="262" y="319"/>
                      <a:pt x="277" y="254"/>
                    </a:cubicBezTo>
                    <a:lnTo>
                      <a:pt x="293" y="154"/>
                    </a:lnTo>
                    <a:cubicBezTo>
                      <a:pt x="309" y="88"/>
                      <a:pt x="259" y="11"/>
                      <a:pt x="193" y="3"/>
                    </a:cubicBezTo>
                    <a:cubicBezTo>
                      <a:pt x="183" y="1"/>
                      <a:pt x="17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74"/>
              <p:cNvSpPr/>
              <p:nvPr/>
            </p:nvSpPr>
            <p:spPr>
              <a:xfrm>
                <a:off x="3815007" y="2331662"/>
                <a:ext cx="32675" cy="38121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64" extrusionOk="0">
                    <a:moveTo>
                      <a:pt x="168" y="1"/>
                    </a:moveTo>
                    <a:cubicBezTo>
                      <a:pt x="109" y="1"/>
                      <a:pt x="50" y="46"/>
                      <a:pt x="43" y="104"/>
                    </a:cubicBezTo>
                    <a:lnTo>
                      <a:pt x="19" y="204"/>
                    </a:lnTo>
                    <a:cubicBezTo>
                      <a:pt x="1" y="278"/>
                      <a:pt x="51" y="347"/>
                      <a:pt x="119" y="363"/>
                    </a:cubicBezTo>
                    <a:cubicBezTo>
                      <a:pt x="125" y="363"/>
                      <a:pt x="131" y="364"/>
                      <a:pt x="137" y="364"/>
                    </a:cubicBezTo>
                    <a:cubicBezTo>
                      <a:pt x="204" y="364"/>
                      <a:pt x="263" y="323"/>
                      <a:pt x="278" y="262"/>
                    </a:cubicBezTo>
                    <a:lnTo>
                      <a:pt x="294" y="154"/>
                    </a:lnTo>
                    <a:cubicBezTo>
                      <a:pt x="312" y="88"/>
                      <a:pt x="262" y="20"/>
                      <a:pt x="193" y="4"/>
                    </a:cubicBezTo>
                    <a:cubicBezTo>
                      <a:pt x="185" y="2"/>
                      <a:pt x="176" y="1"/>
                      <a:pt x="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74"/>
              <p:cNvSpPr/>
              <p:nvPr/>
            </p:nvSpPr>
            <p:spPr>
              <a:xfrm>
                <a:off x="3864229" y="2341297"/>
                <a:ext cx="31523" cy="38330"/>
              </a:xfrm>
              <a:custGeom>
                <a:avLst/>
                <a:gdLst/>
                <a:ahLst/>
                <a:cxnLst/>
                <a:rect l="l" t="t" r="r" b="b"/>
                <a:pathLst>
                  <a:path w="301" h="366" extrusionOk="0">
                    <a:moveTo>
                      <a:pt x="155" y="0"/>
                    </a:moveTo>
                    <a:cubicBezTo>
                      <a:pt x="97" y="0"/>
                      <a:pt x="41" y="46"/>
                      <a:pt x="32" y="104"/>
                    </a:cubicBezTo>
                    <a:lnTo>
                      <a:pt x="8" y="205"/>
                    </a:lnTo>
                    <a:cubicBezTo>
                      <a:pt x="0" y="279"/>
                      <a:pt x="42" y="347"/>
                      <a:pt x="108" y="363"/>
                    </a:cubicBezTo>
                    <a:cubicBezTo>
                      <a:pt x="118" y="365"/>
                      <a:pt x="127" y="366"/>
                      <a:pt x="136" y="366"/>
                    </a:cubicBezTo>
                    <a:cubicBezTo>
                      <a:pt x="199" y="366"/>
                      <a:pt x="253" y="320"/>
                      <a:pt x="267" y="263"/>
                    </a:cubicBezTo>
                    <a:lnTo>
                      <a:pt x="283" y="154"/>
                    </a:lnTo>
                    <a:cubicBezTo>
                      <a:pt x="301" y="86"/>
                      <a:pt x="259" y="20"/>
                      <a:pt x="183" y="4"/>
                    </a:cubicBezTo>
                    <a:cubicBezTo>
                      <a:pt x="173" y="1"/>
                      <a:pt x="164" y="0"/>
                      <a:pt x="1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74"/>
              <p:cNvSpPr/>
              <p:nvPr/>
            </p:nvSpPr>
            <p:spPr>
              <a:xfrm>
                <a:off x="3912299" y="2351141"/>
                <a:ext cx="31628" cy="38226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65" extrusionOk="0">
                    <a:moveTo>
                      <a:pt x="165" y="1"/>
                    </a:moveTo>
                    <a:cubicBezTo>
                      <a:pt x="104" y="1"/>
                      <a:pt x="49" y="41"/>
                      <a:pt x="34" y="102"/>
                    </a:cubicBezTo>
                    <a:lnTo>
                      <a:pt x="8" y="211"/>
                    </a:lnTo>
                    <a:cubicBezTo>
                      <a:pt x="0" y="277"/>
                      <a:pt x="42" y="343"/>
                      <a:pt x="117" y="361"/>
                    </a:cubicBezTo>
                    <a:cubicBezTo>
                      <a:pt x="125" y="363"/>
                      <a:pt x="134" y="364"/>
                      <a:pt x="142" y="364"/>
                    </a:cubicBezTo>
                    <a:cubicBezTo>
                      <a:pt x="201" y="364"/>
                      <a:pt x="253" y="319"/>
                      <a:pt x="267" y="261"/>
                    </a:cubicBezTo>
                    <a:lnTo>
                      <a:pt x="293" y="161"/>
                    </a:lnTo>
                    <a:cubicBezTo>
                      <a:pt x="301" y="84"/>
                      <a:pt x="259" y="18"/>
                      <a:pt x="185" y="2"/>
                    </a:cubicBezTo>
                    <a:cubicBezTo>
                      <a:pt x="178" y="1"/>
                      <a:pt x="171" y="1"/>
                      <a:pt x="1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74"/>
              <p:cNvSpPr/>
              <p:nvPr/>
            </p:nvSpPr>
            <p:spPr>
              <a:xfrm>
                <a:off x="3960369" y="2360671"/>
                <a:ext cx="32466" cy="3833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6" extrusionOk="0">
                    <a:moveTo>
                      <a:pt x="175" y="0"/>
                    </a:moveTo>
                    <a:cubicBezTo>
                      <a:pt x="106" y="0"/>
                      <a:pt x="49" y="42"/>
                      <a:pt x="35" y="112"/>
                    </a:cubicBezTo>
                    <a:lnTo>
                      <a:pt x="17" y="212"/>
                    </a:lnTo>
                    <a:cubicBezTo>
                      <a:pt x="1" y="278"/>
                      <a:pt x="43" y="352"/>
                      <a:pt x="117" y="362"/>
                    </a:cubicBezTo>
                    <a:cubicBezTo>
                      <a:pt x="127" y="365"/>
                      <a:pt x="136" y="366"/>
                      <a:pt x="146" y="366"/>
                    </a:cubicBezTo>
                    <a:cubicBezTo>
                      <a:pt x="205" y="366"/>
                      <a:pt x="260" y="326"/>
                      <a:pt x="267" y="262"/>
                    </a:cubicBezTo>
                    <a:lnTo>
                      <a:pt x="293" y="162"/>
                    </a:lnTo>
                    <a:cubicBezTo>
                      <a:pt x="309" y="86"/>
                      <a:pt x="259" y="20"/>
                      <a:pt x="193" y="1"/>
                    </a:cubicBezTo>
                    <a:cubicBezTo>
                      <a:pt x="187" y="1"/>
                      <a:pt x="181" y="0"/>
                      <a:pt x="1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74"/>
              <p:cNvSpPr/>
              <p:nvPr/>
            </p:nvSpPr>
            <p:spPr>
              <a:xfrm>
                <a:off x="4008439" y="2370935"/>
                <a:ext cx="32466" cy="3833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6" extrusionOk="0">
                    <a:moveTo>
                      <a:pt x="162" y="0"/>
                    </a:moveTo>
                    <a:cubicBezTo>
                      <a:pt x="101" y="0"/>
                      <a:pt x="49" y="40"/>
                      <a:pt x="35" y="104"/>
                    </a:cubicBezTo>
                    <a:lnTo>
                      <a:pt x="19" y="204"/>
                    </a:lnTo>
                    <a:cubicBezTo>
                      <a:pt x="1" y="280"/>
                      <a:pt x="51" y="347"/>
                      <a:pt x="119" y="365"/>
                    </a:cubicBezTo>
                    <a:cubicBezTo>
                      <a:pt x="125" y="365"/>
                      <a:pt x="131" y="366"/>
                      <a:pt x="137" y="366"/>
                    </a:cubicBezTo>
                    <a:cubicBezTo>
                      <a:pt x="204" y="366"/>
                      <a:pt x="261" y="324"/>
                      <a:pt x="278" y="254"/>
                    </a:cubicBezTo>
                    <a:lnTo>
                      <a:pt x="294" y="154"/>
                    </a:lnTo>
                    <a:cubicBezTo>
                      <a:pt x="310" y="88"/>
                      <a:pt x="259" y="14"/>
                      <a:pt x="193" y="4"/>
                    </a:cubicBezTo>
                    <a:cubicBezTo>
                      <a:pt x="183" y="1"/>
                      <a:pt x="172" y="0"/>
                      <a:pt x="1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1" name="Google Shape;751;p74"/>
            <p:cNvGrpSpPr/>
            <p:nvPr/>
          </p:nvGrpSpPr>
          <p:grpSpPr>
            <a:xfrm>
              <a:off x="4126676" y="2394708"/>
              <a:ext cx="273967" cy="87343"/>
              <a:chOff x="4126676" y="2394708"/>
              <a:chExt cx="273967" cy="87343"/>
            </a:xfrm>
          </p:grpSpPr>
          <p:sp>
            <p:nvSpPr>
              <p:cNvPr id="752" name="Google Shape;752;p74"/>
              <p:cNvSpPr/>
              <p:nvPr/>
            </p:nvSpPr>
            <p:spPr>
              <a:xfrm>
                <a:off x="4126676" y="2394708"/>
                <a:ext cx="32466" cy="3833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6" extrusionOk="0">
                    <a:moveTo>
                      <a:pt x="165" y="0"/>
                    </a:moveTo>
                    <a:cubicBezTo>
                      <a:pt x="101" y="0"/>
                      <a:pt x="49" y="46"/>
                      <a:pt x="33" y="104"/>
                    </a:cubicBezTo>
                    <a:lnTo>
                      <a:pt x="17" y="212"/>
                    </a:lnTo>
                    <a:cubicBezTo>
                      <a:pt x="1" y="278"/>
                      <a:pt x="51" y="346"/>
                      <a:pt x="117" y="362"/>
                    </a:cubicBezTo>
                    <a:cubicBezTo>
                      <a:pt x="126" y="364"/>
                      <a:pt x="134" y="365"/>
                      <a:pt x="143" y="365"/>
                    </a:cubicBezTo>
                    <a:cubicBezTo>
                      <a:pt x="202" y="365"/>
                      <a:pt x="261" y="320"/>
                      <a:pt x="268" y="262"/>
                    </a:cubicBezTo>
                    <a:lnTo>
                      <a:pt x="294" y="162"/>
                    </a:lnTo>
                    <a:cubicBezTo>
                      <a:pt x="310" y="88"/>
                      <a:pt x="259" y="19"/>
                      <a:pt x="193" y="3"/>
                    </a:cubicBezTo>
                    <a:cubicBezTo>
                      <a:pt x="184" y="1"/>
                      <a:pt x="17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74"/>
              <p:cNvSpPr/>
              <p:nvPr/>
            </p:nvSpPr>
            <p:spPr>
              <a:xfrm>
                <a:off x="4174851" y="2404552"/>
                <a:ext cx="32361" cy="38121"/>
              </a:xfrm>
              <a:custGeom>
                <a:avLst/>
                <a:gdLst/>
                <a:ahLst/>
                <a:cxnLst/>
                <a:rect l="l" t="t" r="r" b="b"/>
                <a:pathLst>
                  <a:path w="309" h="364" extrusionOk="0">
                    <a:moveTo>
                      <a:pt x="174" y="1"/>
                    </a:moveTo>
                    <a:cubicBezTo>
                      <a:pt x="106" y="1"/>
                      <a:pt x="49" y="40"/>
                      <a:pt x="34" y="110"/>
                    </a:cubicBezTo>
                    <a:lnTo>
                      <a:pt x="16" y="210"/>
                    </a:lnTo>
                    <a:cubicBezTo>
                      <a:pt x="0" y="276"/>
                      <a:pt x="50" y="353"/>
                      <a:pt x="116" y="361"/>
                    </a:cubicBezTo>
                    <a:cubicBezTo>
                      <a:pt x="127" y="363"/>
                      <a:pt x="138" y="364"/>
                      <a:pt x="148" y="364"/>
                    </a:cubicBezTo>
                    <a:cubicBezTo>
                      <a:pt x="210" y="364"/>
                      <a:pt x="261" y="324"/>
                      <a:pt x="275" y="260"/>
                    </a:cubicBezTo>
                    <a:lnTo>
                      <a:pt x="293" y="160"/>
                    </a:lnTo>
                    <a:cubicBezTo>
                      <a:pt x="309" y="84"/>
                      <a:pt x="259" y="18"/>
                      <a:pt x="193" y="2"/>
                    </a:cubicBezTo>
                    <a:cubicBezTo>
                      <a:pt x="186" y="1"/>
                      <a:pt x="180" y="1"/>
                      <a:pt x="1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74"/>
              <p:cNvSpPr/>
              <p:nvPr/>
            </p:nvSpPr>
            <p:spPr>
              <a:xfrm>
                <a:off x="4222921" y="2414711"/>
                <a:ext cx="32466" cy="3822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5" extrusionOk="0">
                    <a:moveTo>
                      <a:pt x="162" y="1"/>
                    </a:moveTo>
                    <a:cubicBezTo>
                      <a:pt x="105" y="1"/>
                      <a:pt x="49" y="41"/>
                      <a:pt x="42" y="105"/>
                    </a:cubicBezTo>
                    <a:lnTo>
                      <a:pt x="16" y="205"/>
                    </a:lnTo>
                    <a:cubicBezTo>
                      <a:pt x="0" y="280"/>
                      <a:pt x="50" y="348"/>
                      <a:pt x="117" y="364"/>
                    </a:cubicBezTo>
                    <a:cubicBezTo>
                      <a:pt x="123" y="364"/>
                      <a:pt x="129" y="365"/>
                      <a:pt x="135" y="365"/>
                    </a:cubicBezTo>
                    <a:cubicBezTo>
                      <a:pt x="203" y="365"/>
                      <a:pt x="260" y="324"/>
                      <a:pt x="277" y="256"/>
                    </a:cubicBezTo>
                    <a:lnTo>
                      <a:pt x="293" y="155"/>
                    </a:lnTo>
                    <a:cubicBezTo>
                      <a:pt x="309" y="87"/>
                      <a:pt x="267" y="13"/>
                      <a:pt x="193" y="5"/>
                    </a:cubicBezTo>
                    <a:cubicBezTo>
                      <a:pt x="183" y="2"/>
                      <a:pt x="172" y="1"/>
                      <a:pt x="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74"/>
              <p:cNvSpPr/>
              <p:nvPr/>
            </p:nvSpPr>
            <p:spPr>
              <a:xfrm>
                <a:off x="4271829" y="2424451"/>
                <a:ext cx="31628" cy="38226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65" extrusionOk="0">
                    <a:moveTo>
                      <a:pt x="157" y="0"/>
                    </a:moveTo>
                    <a:cubicBezTo>
                      <a:pt x="101" y="0"/>
                      <a:pt x="48" y="46"/>
                      <a:pt x="35" y="104"/>
                    </a:cubicBezTo>
                    <a:lnTo>
                      <a:pt x="11" y="205"/>
                    </a:lnTo>
                    <a:cubicBezTo>
                      <a:pt x="1" y="279"/>
                      <a:pt x="43" y="345"/>
                      <a:pt x="119" y="363"/>
                    </a:cubicBezTo>
                    <a:cubicBezTo>
                      <a:pt x="124" y="364"/>
                      <a:pt x="130" y="364"/>
                      <a:pt x="135" y="364"/>
                    </a:cubicBezTo>
                    <a:cubicBezTo>
                      <a:pt x="196" y="364"/>
                      <a:pt x="253" y="324"/>
                      <a:pt x="269" y="263"/>
                    </a:cubicBezTo>
                    <a:lnTo>
                      <a:pt x="293" y="154"/>
                    </a:lnTo>
                    <a:cubicBezTo>
                      <a:pt x="301" y="86"/>
                      <a:pt x="261" y="20"/>
                      <a:pt x="185" y="4"/>
                    </a:cubicBezTo>
                    <a:cubicBezTo>
                      <a:pt x="176" y="2"/>
                      <a:pt x="167" y="0"/>
                      <a:pt x="1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74"/>
              <p:cNvSpPr/>
              <p:nvPr/>
            </p:nvSpPr>
            <p:spPr>
              <a:xfrm>
                <a:off x="4320108" y="2433981"/>
                <a:ext cx="31628" cy="3854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68" extrusionOk="0">
                    <a:moveTo>
                      <a:pt x="163" y="0"/>
                    </a:moveTo>
                    <a:cubicBezTo>
                      <a:pt x="101" y="0"/>
                      <a:pt x="49" y="46"/>
                      <a:pt x="33" y="104"/>
                    </a:cubicBezTo>
                    <a:lnTo>
                      <a:pt x="17" y="214"/>
                    </a:lnTo>
                    <a:cubicBezTo>
                      <a:pt x="1" y="280"/>
                      <a:pt x="41" y="346"/>
                      <a:pt x="117" y="364"/>
                    </a:cubicBezTo>
                    <a:cubicBezTo>
                      <a:pt x="126" y="366"/>
                      <a:pt x="134" y="367"/>
                      <a:pt x="143" y="367"/>
                    </a:cubicBezTo>
                    <a:cubicBezTo>
                      <a:pt x="202" y="367"/>
                      <a:pt x="260" y="322"/>
                      <a:pt x="267" y="264"/>
                    </a:cubicBezTo>
                    <a:lnTo>
                      <a:pt x="292" y="154"/>
                    </a:lnTo>
                    <a:cubicBezTo>
                      <a:pt x="302" y="88"/>
                      <a:pt x="259" y="21"/>
                      <a:pt x="191" y="3"/>
                    </a:cubicBezTo>
                    <a:cubicBezTo>
                      <a:pt x="182" y="1"/>
                      <a:pt x="173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74"/>
              <p:cNvSpPr/>
              <p:nvPr/>
            </p:nvSpPr>
            <p:spPr>
              <a:xfrm>
                <a:off x="4368178" y="2443825"/>
                <a:ext cx="32466" cy="3822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5" extrusionOk="0">
                    <a:moveTo>
                      <a:pt x="175" y="1"/>
                    </a:moveTo>
                    <a:cubicBezTo>
                      <a:pt x="107" y="1"/>
                      <a:pt x="50" y="41"/>
                      <a:pt x="33" y="102"/>
                    </a:cubicBezTo>
                    <a:lnTo>
                      <a:pt x="17" y="210"/>
                    </a:lnTo>
                    <a:cubicBezTo>
                      <a:pt x="1" y="278"/>
                      <a:pt x="51" y="345"/>
                      <a:pt x="117" y="361"/>
                    </a:cubicBezTo>
                    <a:cubicBezTo>
                      <a:pt x="127" y="363"/>
                      <a:pt x="136" y="364"/>
                      <a:pt x="145" y="364"/>
                    </a:cubicBezTo>
                    <a:cubicBezTo>
                      <a:pt x="203" y="364"/>
                      <a:pt x="261" y="319"/>
                      <a:pt x="268" y="260"/>
                    </a:cubicBezTo>
                    <a:lnTo>
                      <a:pt x="294" y="160"/>
                    </a:lnTo>
                    <a:cubicBezTo>
                      <a:pt x="310" y="86"/>
                      <a:pt x="260" y="20"/>
                      <a:pt x="194" y="2"/>
                    </a:cubicBezTo>
                    <a:cubicBezTo>
                      <a:pt x="187" y="1"/>
                      <a:pt x="181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8" name="Google Shape;758;p74"/>
            <p:cNvGrpSpPr/>
            <p:nvPr/>
          </p:nvGrpSpPr>
          <p:grpSpPr>
            <a:xfrm>
              <a:off x="4534380" y="2477757"/>
              <a:ext cx="477872" cy="128606"/>
              <a:chOff x="4534380" y="2477757"/>
              <a:chExt cx="477872" cy="128606"/>
            </a:xfrm>
          </p:grpSpPr>
          <p:sp>
            <p:nvSpPr>
              <p:cNvPr id="759" name="Google Shape;759;p74"/>
              <p:cNvSpPr/>
              <p:nvPr/>
            </p:nvSpPr>
            <p:spPr>
              <a:xfrm>
                <a:off x="4534380" y="2477757"/>
                <a:ext cx="32675" cy="3843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67" extrusionOk="0">
                    <a:moveTo>
                      <a:pt x="162" y="1"/>
                    </a:moveTo>
                    <a:cubicBezTo>
                      <a:pt x="101" y="1"/>
                      <a:pt x="48" y="46"/>
                      <a:pt x="34" y="105"/>
                    </a:cubicBezTo>
                    <a:lnTo>
                      <a:pt x="18" y="205"/>
                    </a:lnTo>
                    <a:cubicBezTo>
                      <a:pt x="0" y="279"/>
                      <a:pt x="50" y="347"/>
                      <a:pt x="119" y="363"/>
                    </a:cubicBezTo>
                    <a:cubicBezTo>
                      <a:pt x="128" y="365"/>
                      <a:pt x="137" y="366"/>
                      <a:pt x="147" y="366"/>
                    </a:cubicBezTo>
                    <a:cubicBezTo>
                      <a:pt x="209" y="366"/>
                      <a:pt x="263" y="321"/>
                      <a:pt x="277" y="263"/>
                    </a:cubicBezTo>
                    <a:lnTo>
                      <a:pt x="293" y="155"/>
                    </a:lnTo>
                    <a:cubicBezTo>
                      <a:pt x="311" y="87"/>
                      <a:pt x="261" y="21"/>
                      <a:pt x="193" y="4"/>
                    </a:cubicBezTo>
                    <a:cubicBezTo>
                      <a:pt x="182" y="2"/>
                      <a:pt x="172" y="1"/>
                      <a:pt x="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74"/>
              <p:cNvSpPr/>
              <p:nvPr/>
            </p:nvSpPr>
            <p:spPr>
              <a:xfrm>
                <a:off x="4582660" y="2487497"/>
                <a:ext cx="32466" cy="3833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6" extrusionOk="0">
                    <a:moveTo>
                      <a:pt x="163" y="0"/>
                    </a:moveTo>
                    <a:cubicBezTo>
                      <a:pt x="105" y="0"/>
                      <a:pt x="49" y="45"/>
                      <a:pt x="41" y="104"/>
                    </a:cubicBezTo>
                    <a:lnTo>
                      <a:pt x="17" y="212"/>
                    </a:lnTo>
                    <a:cubicBezTo>
                      <a:pt x="0" y="278"/>
                      <a:pt x="51" y="345"/>
                      <a:pt x="117" y="363"/>
                    </a:cubicBezTo>
                    <a:cubicBezTo>
                      <a:pt x="126" y="365"/>
                      <a:pt x="136" y="366"/>
                      <a:pt x="145" y="366"/>
                    </a:cubicBezTo>
                    <a:cubicBezTo>
                      <a:pt x="208" y="366"/>
                      <a:pt x="261" y="320"/>
                      <a:pt x="275" y="262"/>
                    </a:cubicBezTo>
                    <a:lnTo>
                      <a:pt x="291" y="162"/>
                    </a:lnTo>
                    <a:cubicBezTo>
                      <a:pt x="309" y="86"/>
                      <a:pt x="267" y="20"/>
                      <a:pt x="191" y="4"/>
                    </a:cubicBezTo>
                    <a:cubicBezTo>
                      <a:pt x="182" y="1"/>
                      <a:pt x="172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74"/>
              <p:cNvSpPr/>
              <p:nvPr/>
            </p:nvSpPr>
            <p:spPr>
              <a:xfrm>
                <a:off x="4631568" y="2497132"/>
                <a:ext cx="31628" cy="3843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67" extrusionOk="0">
                    <a:moveTo>
                      <a:pt x="169" y="1"/>
                    </a:moveTo>
                    <a:cubicBezTo>
                      <a:pt x="107" y="1"/>
                      <a:pt x="50" y="42"/>
                      <a:pt x="35" y="112"/>
                    </a:cubicBezTo>
                    <a:lnTo>
                      <a:pt x="9" y="213"/>
                    </a:lnTo>
                    <a:cubicBezTo>
                      <a:pt x="1" y="279"/>
                      <a:pt x="43" y="353"/>
                      <a:pt x="117" y="363"/>
                    </a:cubicBezTo>
                    <a:cubicBezTo>
                      <a:pt x="127" y="365"/>
                      <a:pt x="136" y="366"/>
                      <a:pt x="146" y="366"/>
                    </a:cubicBezTo>
                    <a:cubicBezTo>
                      <a:pt x="203" y="366"/>
                      <a:pt x="254" y="326"/>
                      <a:pt x="267" y="263"/>
                    </a:cubicBezTo>
                    <a:lnTo>
                      <a:pt x="294" y="162"/>
                    </a:lnTo>
                    <a:cubicBezTo>
                      <a:pt x="302" y="86"/>
                      <a:pt x="259" y="20"/>
                      <a:pt x="185" y="2"/>
                    </a:cubicBezTo>
                    <a:cubicBezTo>
                      <a:pt x="180" y="1"/>
                      <a:pt x="174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74"/>
              <p:cNvSpPr/>
              <p:nvPr/>
            </p:nvSpPr>
            <p:spPr>
              <a:xfrm>
                <a:off x="4679637" y="2507395"/>
                <a:ext cx="31628" cy="3843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67" extrusionOk="0">
                    <a:moveTo>
                      <a:pt x="157" y="1"/>
                    </a:moveTo>
                    <a:cubicBezTo>
                      <a:pt x="99" y="1"/>
                      <a:pt x="49" y="41"/>
                      <a:pt x="35" y="104"/>
                    </a:cubicBezTo>
                    <a:lnTo>
                      <a:pt x="17" y="205"/>
                    </a:lnTo>
                    <a:cubicBezTo>
                      <a:pt x="1" y="281"/>
                      <a:pt x="43" y="347"/>
                      <a:pt x="117" y="365"/>
                    </a:cubicBezTo>
                    <a:cubicBezTo>
                      <a:pt x="123" y="366"/>
                      <a:pt x="128" y="366"/>
                      <a:pt x="134" y="366"/>
                    </a:cubicBezTo>
                    <a:cubicBezTo>
                      <a:pt x="196" y="366"/>
                      <a:pt x="253" y="325"/>
                      <a:pt x="268" y="255"/>
                    </a:cubicBezTo>
                    <a:lnTo>
                      <a:pt x="294" y="155"/>
                    </a:lnTo>
                    <a:cubicBezTo>
                      <a:pt x="302" y="88"/>
                      <a:pt x="260" y="14"/>
                      <a:pt x="185" y="4"/>
                    </a:cubicBezTo>
                    <a:cubicBezTo>
                      <a:pt x="176" y="2"/>
                      <a:pt x="166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74"/>
              <p:cNvSpPr/>
              <p:nvPr/>
            </p:nvSpPr>
            <p:spPr>
              <a:xfrm>
                <a:off x="4727812" y="2517135"/>
                <a:ext cx="32466" cy="38121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4" extrusionOk="0">
                    <a:moveTo>
                      <a:pt x="165" y="0"/>
                    </a:moveTo>
                    <a:cubicBezTo>
                      <a:pt x="102" y="0"/>
                      <a:pt x="48" y="46"/>
                      <a:pt x="34" y="104"/>
                    </a:cubicBezTo>
                    <a:lnTo>
                      <a:pt x="18" y="204"/>
                    </a:lnTo>
                    <a:cubicBezTo>
                      <a:pt x="0" y="280"/>
                      <a:pt x="42" y="346"/>
                      <a:pt x="119" y="362"/>
                    </a:cubicBezTo>
                    <a:cubicBezTo>
                      <a:pt x="125" y="363"/>
                      <a:pt x="132" y="364"/>
                      <a:pt x="138" y="364"/>
                    </a:cubicBezTo>
                    <a:cubicBezTo>
                      <a:pt x="199" y="364"/>
                      <a:pt x="260" y="324"/>
                      <a:pt x="269" y="262"/>
                    </a:cubicBezTo>
                    <a:lnTo>
                      <a:pt x="293" y="154"/>
                    </a:lnTo>
                    <a:cubicBezTo>
                      <a:pt x="309" y="88"/>
                      <a:pt x="259" y="22"/>
                      <a:pt x="193" y="3"/>
                    </a:cubicBezTo>
                    <a:cubicBezTo>
                      <a:pt x="183" y="1"/>
                      <a:pt x="17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74"/>
              <p:cNvSpPr/>
              <p:nvPr/>
            </p:nvSpPr>
            <p:spPr>
              <a:xfrm>
                <a:off x="4786355" y="2529388"/>
                <a:ext cx="32675" cy="37702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60" extrusionOk="0">
                    <a:moveTo>
                      <a:pt x="162" y="1"/>
                    </a:moveTo>
                    <a:cubicBezTo>
                      <a:pt x="105" y="1"/>
                      <a:pt x="50" y="41"/>
                      <a:pt x="43" y="105"/>
                    </a:cubicBezTo>
                    <a:lnTo>
                      <a:pt x="19" y="205"/>
                    </a:lnTo>
                    <a:cubicBezTo>
                      <a:pt x="1" y="280"/>
                      <a:pt x="51" y="346"/>
                      <a:pt x="119" y="356"/>
                    </a:cubicBezTo>
                    <a:cubicBezTo>
                      <a:pt x="130" y="358"/>
                      <a:pt x="140" y="359"/>
                      <a:pt x="150" y="359"/>
                    </a:cubicBezTo>
                    <a:cubicBezTo>
                      <a:pt x="212" y="359"/>
                      <a:pt x="264" y="319"/>
                      <a:pt x="277" y="255"/>
                    </a:cubicBezTo>
                    <a:lnTo>
                      <a:pt x="294" y="155"/>
                    </a:lnTo>
                    <a:cubicBezTo>
                      <a:pt x="312" y="87"/>
                      <a:pt x="269" y="13"/>
                      <a:pt x="193" y="5"/>
                    </a:cubicBezTo>
                    <a:cubicBezTo>
                      <a:pt x="183" y="2"/>
                      <a:pt x="172" y="1"/>
                      <a:pt x="1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74"/>
              <p:cNvSpPr/>
              <p:nvPr/>
            </p:nvSpPr>
            <p:spPr>
              <a:xfrm>
                <a:off x="4835472" y="2539023"/>
                <a:ext cx="31628" cy="38226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65" extrusionOk="0">
                    <a:moveTo>
                      <a:pt x="158" y="0"/>
                    </a:moveTo>
                    <a:cubicBezTo>
                      <a:pt x="101" y="0"/>
                      <a:pt x="49" y="46"/>
                      <a:pt x="33" y="103"/>
                    </a:cubicBezTo>
                    <a:lnTo>
                      <a:pt x="9" y="204"/>
                    </a:lnTo>
                    <a:cubicBezTo>
                      <a:pt x="1" y="280"/>
                      <a:pt x="43" y="346"/>
                      <a:pt x="117" y="364"/>
                    </a:cubicBezTo>
                    <a:cubicBezTo>
                      <a:pt x="123" y="365"/>
                      <a:pt x="128" y="365"/>
                      <a:pt x="133" y="365"/>
                    </a:cubicBezTo>
                    <a:cubicBezTo>
                      <a:pt x="194" y="365"/>
                      <a:pt x="253" y="324"/>
                      <a:pt x="268" y="254"/>
                    </a:cubicBezTo>
                    <a:lnTo>
                      <a:pt x="294" y="153"/>
                    </a:lnTo>
                    <a:cubicBezTo>
                      <a:pt x="302" y="87"/>
                      <a:pt x="260" y="13"/>
                      <a:pt x="183" y="3"/>
                    </a:cubicBezTo>
                    <a:cubicBezTo>
                      <a:pt x="175" y="1"/>
                      <a:pt x="167" y="0"/>
                      <a:pt x="1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74"/>
              <p:cNvSpPr/>
              <p:nvPr/>
            </p:nvSpPr>
            <p:spPr>
              <a:xfrm>
                <a:off x="4883647" y="2548658"/>
                <a:ext cx="31628" cy="3833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66" extrusionOk="0">
                    <a:moveTo>
                      <a:pt x="164" y="0"/>
                    </a:moveTo>
                    <a:cubicBezTo>
                      <a:pt x="100" y="0"/>
                      <a:pt x="48" y="46"/>
                      <a:pt x="34" y="104"/>
                    </a:cubicBezTo>
                    <a:lnTo>
                      <a:pt x="16" y="204"/>
                    </a:lnTo>
                    <a:cubicBezTo>
                      <a:pt x="0" y="280"/>
                      <a:pt x="42" y="346"/>
                      <a:pt x="117" y="362"/>
                    </a:cubicBezTo>
                    <a:cubicBezTo>
                      <a:pt x="126" y="365"/>
                      <a:pt x="136" y="366"/>
                      <a:pt x="145" y="366"/>
                    </a:cubicBezTo>
                    <a:cubicBezTo>
                      <a:pt x="204" y="366"/>
                      <a:pt x="260" y="321"/>
                      <a:pt x="267" y="262"/>
                    </a:cubicBezTo>
                    <a:lnTo>
                      <a:pt x="293" y="154"/>
                    </a:lnTo>
                    <a:cubicBezTo>
                      <a:pt x="301" y="88"/>
                      <a:pt x="259" y="21"/>
                      <a:pt x="193" y="3"/>
                    </a:cubicBezTo>
                    <a:cubicBezTo>
                      <a:pt x="183" y="1"/>
                      <a:pt x="173" y="0"/>
                      <a:pt x="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74"/>
              <p:cNvSpPr/>
              <p:nvPr/>
            </p:nvSpPr>
            <p:spPr>
              <a:xfrm>
                <a:off x="4931717" y="2558502"/>
                <a:ext cx="32466" cy="3822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5" extrusionOk="0">
                    <a:moveTo>
                      <a:pt x="175" y="1"/>
                    </a:moveTo>
                    <a:cubicBezTo>
                      <a:pt x="106" y="1"/>
                      <a:pt x="49" y="41"/>
                      <a:pt x="35" y="102"/>
                    </a:cubicBezTo>
                    <a:lnTo>
                      <a:pt x="17" y="210"/>
                    </a:lnTo>
                    <a:cubicBezTo>
                      <a:pt x="0" y="278"/>
                      <a:pt x="51" y="344"/>
                      <a:pt x="117" y="360"/>
                    </a:cubicBezTo>
                    <a:cubicBezTo>
                      <a:pt x="126" y="363"/>
                      <a:pt x="136" y="364"/>
                      <a:pt x="145" y="364"/>
                    </a:cubicBezTo>
                    <a:cubicBezTo>
                      <a:pt x="204" y="364"/>
                      <a:pt x="260" y="319"/>
                      <a:pt x="267" y="260"/>
                    </a:cubicBezTo>
                    <a:lnTo>
                      <a:pt x="293" y="160"/>
                    </a:lnTo>
                    <a:cubicBezTo>
                      <a:pt x="309" y="86"/>
                      <a:pt x="259" y="18"/>
                      <a:pt x="193" y="2"/>
                    </a:cubicBezTo>
                    <a:cubicBezTo>
                      <a:pt x="187" y="1"/>
                      <a:pt x="181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74"/>
              <p:cNvSpPr/>
              <p:nvPr/>
            </p:nvSpPr>
            <p:spPr>
              <a:xfrm>
                <a:off x="4979786" y="2568137"/>
                <a:ext cx="32466" cy="3822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5" extrusionOk="0">
                    <a:moveTo>
                      <a:pt x="175" y="1"/>
                    </a:moveTo>
                    <a:cubicBezTo>
                      <a:pt x="108" y="1"/>
                      <a:pt x="50" y="42"/>
                      <a:pt x="43" y="110"/>
                    </a:cubicBezTo>
                    <a:lnTo>
                      <a:pt x="19" y="210"/>
                    </a:lnTo>
                    <a:cubicBezTo>
                      <a:pt x="1" y="277"/>
                      <a:pt x="51" y="353"/>
                      <a:pt x="119" y="361"/>
                    </a:cubicBezTo>
                    <a:cubicBezTo>
                      <a:pt x="130" y="363"/>
                      <a:pt x="141" y="364"/>
                      <a:pt x="151" y="364"/>
                    </a:cubicBezTo>
                    <a:cubicBezTo>
                      <a:pt x="212" y="364"/>
                      <a:pt x="262" y="325"/>
                      <a:pt x="277" y="260"/>
                    </a:cubicBezTo>
                    <a:lnTo>
                      <a:pt x="293" y="160"/>
                    </a:lnTo>
                    <a:cubicBezTo>
                      <a:pt x="310" y="86"/>
                      <a:pt x="259" y="18"/>
                      <a:pt x="193" y="2"/>
                    </a:cubicBezTo>
                    <a:cubicBezTo>
                      <a:pt x="187" y="1"/>
                      <a:pt x="181" y="1"/>
                      <a:pt x="1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9" name="Google Shape;769;p74"/>
            <p:cNvGrpSpPr/>
            <p:nvPr/>
          </p:nvGrpSpPr>
          <p:grpSpPr>
            <a:xfrm>
              <a:off x="5146094" y="2601964"/>
              <a:ext cx="183064" cy="69120"/>
              <a:chOff x="5146094" y="2601964"/>
              <a:chExt cx="183064" cy="69120"/>
            </a:xfrm>
          </p:grpSpPr>
          <p:sp>
            <p:nvSpPr>
              <p:cNvPr id="770" name="Google Shape;770;p74"/>
              <p:cNvSpPr/>
              <p:nvPr/>
            </p:nvSpPr>
            <p:spPr>
              <a:xfrm>
                <a:off x="5146094" y="2601964"/>
                <a:ext cx="32466" cy="3854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8" extrusionOk="0">
                    <a:moveTo>
                      <a:pt x="167" y="1"/>
                    </a:moveTo>
                    <a:cubicBezTo>
                      <a:pt x="107" y="1"/>
                      <a:pt x="50" y="46"/>
                      <a:pt x="43" y="104"/>
                    </a:cubicBezTo>
                    <a:lnTo>
                      <a:pt x="17" y="214"/>
                    </a:lnTo>
                    <a:cubicBezTo>
                      <a:pt x="1" y="280"/>
                      <a:pt x="51" y="347"/>
                      <a:pt x="117" y="365"/>
                    </a:cubicBezTo>
                    <a:cubicBezTo>
                      <a:pt x="127" y="367"/>
                      <a:pt x="137" y="368"/>
                      <a:pt x="146" y="368"/>
                    </a:cubicBezTo>
                    <a:cubicBezTo>
                      <a:pt x="210" y="368"/>
                      <a:pt x="262" y="322"/>
                      <a:pt x="276" y="264"/>
                    </a:cubicBezTo>
                    <a:lnTo>
                      <a:pt x="294" y="164"/>
                    </a:lnTo>
                    <a:cubicBezTo>
                      <a:pt x="310" y="88"/>
                      <a:pt x="268" y="22"/>
                      <a:pt x="193" y="4"/>
                    </a:cubicBezTo>
                    <a:cubicBezTo>
                      <a:pt x="185" y="2"/>
                      <a:pt x="176" y="1"/>
                      <a:pt x="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74"/>
              <p:cNvSpPr/>
              <p:nvPr/>
            </p:nvSpPr>
            <p:spPr>
              <a:xfrm>
                <a:off x="5195106" y="2611808"/>
                <a:ext cx="31628" cy="3833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66" extrusionOk="0">
                    <a:moveTo>
                      <a:pt x="169" y="1"/>
                    </a:moveTo>
                    <a:cubicBezTo>
                      <a:pt x="108" y="1"/>
                      <a:pt x="49" y="42"/>
                      <a:pt x="34" y="110"/>
                    </a:cubicBezTo>
                    <a:lnTo>
                      <a:pt x="8" y="210"/>
                    </a:lnTo>
                    <a:cubicBezTo>
                      <a:pt x="0" y="279"/>
                      <a:pt x="42" y="353"/>
                      <a:pt x="119" y="361"/>
                    </a:cubicBezTo>
                    <a:cubicBezTo>
                      <a:pt x="129" y="364"/>
                      <a:pt x="139" y="365"/>
                      <a:pt x="149" y="365"/>
                    </a:cubicBezTo>
                    <a:cubicBezTo>
                      <a:pt x="204" y="365"/>
                      <a:pt x="254" y="325"/>
                      <a:pt x="269" y="261"/>
                    </a:cubicBezTo>
                    <a:lnTo>
                      <a:pt x="293" y="160"/>
                    </a:lnTo>
                    <a:cubicBezTo>
                      <a:pt x="301" y="86"/>
                      <a:pt x="259" y="20"/>
                      <a:pt x="185" y="2"/>
                    </a:cubicBezTo>
                    <a:cubicBezTo>
                      <a:pt x="179" y="1"/>
                      <a:pt x="174" y="1"/>
                      <a:pt x="1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74"/>
              <p:cNvSpPr/>
              <p:nvPr/>
            </p:nvSpPr>
            <p:spPr>
              <a:xfrm>
                <a:off x="5248412" y="2623014"/>
                <a:ext cx="32675" cy="38330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66" extrusionOk="0">
                    <a:moveTo>
                      <a:pt x="165" y="0"/>
                    </a:moveTo>
                    <a:cubicBezTo>
                      <a:pt x="102" y="0"/>
                      <a:pt x="49" y="46"/>
                      <a:pt x="35" y="103"/>
                    </a:cubicBezTo>
                    <a:lnTo>
                      <a:pt x="19" y="204"/>
                    </a:lnTo>
                    <a:cubicBezTo>
                      <a:pt x="1" y="280"/>
                      <a:pt x="43" y="346"/>
                      <a:pt x="119" y="364"/>
                    </a:cubicBezTo>
                    <a:cubicBezTo>
                      <a:pt x="124" y="365"/>
                      <a:pt x="130" y="365"/>
                      <a:pt x="135" y="365"/>
                    </a:cubicBezTo>
                    <a:cubicBezTo>
                      <a:pt x="197" y="365"/>
                      <a:pt x="262" y="325"/>
                      <a:pt x="269" y="264"/>
                    </a:cubicBezTo>
                    <a:lnTo>
                      <a:pt x="293" y="154"/>
                    </a:lnTo>
                    <a:cubicBezTo>
                      <a:pt x="311" y="87"/>
                      <a:pt x="261" y="21"/>
                      <a:pt x="193" y="3"/>
                    </a:cubicBezTo>
                    <a:cubicBezTo>
                      <a:pt x="184" y="1"/>
                      <a:pt x="174" y="0"/>
                      <a:pt x="1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74"/>
              <p:cNvSpPr/>
              <p:nvPr/>
            </p:nvSpPr>
            <p:spPr>
              <a:xfrm>
                <a:off x="5296692" y="2632649"/>
                <a:ext cx="32466" cy="3843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367" extrusionOk="0">
                    <a:moveTo>
                      <a:pt x="163" y="0"/>
                    </a:moveTo>
                    <a:cubicBezTo>
                      <a:pt x="101" y="0"/>
                      <a:pt x="49" y="46"/>
                      <a:pt x="33" y="104"/>
                    </a:cubicBezTo>
                    <a:lnTo>
                      <a:pt x="17" y="212"/>
                    </a:lnTo>
                    <a:cubicBezTo>
                      <a:pt x="1" y="280"/>
                      <a:pt x="51" y="346"/>
                      <a:pt x="117" y="362"/>
                    </a:cubicBezTo>
                    <a:cubicBezTo>
                      <a:pt x="127" y="365"/>
                      <a:pt x="138" y="366"/>
                      <a:pt x="148" y="366"/>
                    </a:cubicBezTo>
                    <a:cubicBezTo>
                      <a:pt x="209" y="366"/>
                      <a:pt x="262" y="321"/>
                      <a:pt x="276" y="262"/>
                    </a:cubicBezTo>
                    <a:lnTo>
                      <a:pt x="292" y="154"/>
                    </a:lnTo>
                    <a:cubicBezTo>
                      <a:pt x="310" y="88"/>
                      <a:pt x="260" y="21"/>
                      <a:pt x="191" y="3"/>
                    </a:cubicBezTo>
                    <a:cubicBezTo>
                      <a:pt x="182" y="1"/>
                      <a:pt x="173" y="0"/>
                      <a:pt x="1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4" name="Google Shape;774;p74"/>
            <p:cNvGrpSpPr/>
            <p:nvPr/>
          </p:nvGrpSpPr>
          <p:grpSpPr>
            <a:xfrm>
              <a:off x="4027814" y="2450004"/>
              <a:ext cx="2714537" cy="649521"/>
              <a:chOff x="4027814" y="2450004"/>
              <a:chExt cx="2714537" cy="649521"/>
            </a:xfrm>
          </p:grpSpPr>
          <p:sp>
            <p:nvSpPr>
              <p:cNvPr id="775" name="Google Shape;775;p74"/>
              <p:cNvSpPr/>
              <p:nvPr/>
            </p:nvSpPr>
            <p:spPr>
              <a:xfrm>
                <a:off x="4810966" y="2606677"/>
                <a:ext cx="1716170" cy="422890"/>
              </a:xfrm>
              <a:custGeom>
                <a:avLst/>
                <a:gdLst/>
                <a:ahLst/>
                <a:cxnLst/>
                <a:rect l="l" t="t" r="r" b="b"/>
                <a:pathLst>
                  <a:path w="16387" h="4038" extrusionOk="0">
                    <a:moveTo>
                      <a:pt x="343" y="1"/>
                    </a:moveTo>
                    <a:lnTo>
                      <a:pt x="0" y="745"/>
                    </a:lnTo>
                    <a:lnTo>
                      <a:pt x="16386" y="4038"/>
                    </a:lnTo>
                    <a:lnTo>
                      <a:pt x="343" y="1"/>
                    </a:lnTo>
                    <a:close/>
                  </a:path>
                </a:pathLst>
              </a:custGeom>
              <a:gradFill>
                <a:gsLst>
                  <a:gs pos="0">
                    <a:srgbClr val="FCBC5D"/>
                  </a:gs>
                  <a:gs pos="100000">
                    <a:srgbClr val="F2724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74"/>
              <p:cNvSpPr/>
              <p:nvPr/>
            </p:nvSpPr>
            <p:spPr>
              <a:xfrm>
                <a:off x="5974069" y="2619139"/>
                <a:ext cx="67633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6458" h="1671" extrusionOk="0">
                    <a:moveTo>
                      <a:pt x="241" y="0"/>
                    </a:moveTo>
                    <a:lnTo>
                      <a:pt x="0" y="467"/>
                    </a:lnTo>
                    <a:lnTo>
                      <a:pt x="6458" y="1671"/>
                    </a:lnTo>
                    <a:lnTo>
                      <a:pt x="6458" y="1671"/>
                    </a:lnTo>
                    <a:lnTo>
                      <a:pt x="241" y="0"/>
                    </a:lnTo>
                    <a:close/>
                  </a:path>
                </a:pathLst>
              </a:custGeom>
              <a:gradFill>
                <a:gsLst>
                  <a:gs pos="0">
                    <a:srgbClr val="FCBC5D"/>
                  </a:gs>
                  <a:gs pos="100000">
                    <a:srgbClr val="F2724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74"/>
              <p:cNvSpPr/>
              <p:nvPr/>
            </p:nvSpPr>
            <p:spPr>
              <a:xfrm>
                <a:off x="5145256" y="2889441"/>
                <a:ext cx="751001" cy="210083"/>
              </a:xfrm>
              <a:custGeom>
                <a:avLst/>
                <a:gdLst/>
                <a:ahLst/>
                <a:cxnLst/>
                <a:rect l="l" t="t" r="r" b="b"/>
                <a:pathLst>
                  <a:path w="7171" h="2006" extrusionOk="0">
                    <a:moveTo>
                      <a:pt x="133" y="0"/>
                    </a:moveTo>
                    <a:lnTo>
                      <a:pt x="1" y="309"/>
                    </a:lnTo>
                    <a:lnTo>
                      <a:pt x="7170" y="2005"/>
                    </a:lnTo>
                    <a:lnTo>
                      <a:pt x="133" y="0"/>
                    </a:lnTo>
                    <a:close/>
                  </a:path>
                </a:pathLst>
              </a:custGeom>
              <a:gradFill>
                <a:gsLst>
                  <a:gs pos="0">
                    <a:srgbClr val="FCBC5D"/>
                  </a:gs>
                  <a:gs pos="100000">
                    <a:srgbClr val="F2724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74"/>
              <p:cNvSpPr/>
              <p:nvPr/>
            </p:nvSpPr>
            <p:spPr>
              <a:xfrm>
                <a:off x="5727226" y="2450004"/>
                <a:ext cx="1015124" cy="23637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2257" extrusionOk="0">
                    <a:moveTo>
                      <a:pt x="183" y="1"/>
                    </a:moveTo>
                    <a:lnTo>
                      <a:pt x="1" y="412"/>
                    </a:lnTo>
                    <a:lnTo>
                      <a:pt x="9693" y="2257"/>
                    </a:lnTo>
                    <a:lnTo>
                      <a:pt x="183" y="1"/>
                    </a:lnTo>
                    <a:close/>
                  </a:path>
                </a:pathLst>
              </a:custGeom>
              <a:gradFill>
                <a:gsLst>
                  <a:gs pos="0">
                    <a:srgbClr val="FCBC5D"/>
                  </a:gs>
                  <a:gs pos="100000">
                    <a:srgbClr val="F2724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74"/>
              <p:cNvSpPr/>
              <p:nvPr/>
            </p:nvSpPr>
            <p:spPr>
              <a:xfrm>
                <a:off x="4027814" y="2590130"/>
                <a:ext cx="852377" cy="228620"/>
              </a:xfrm>
              <a:custGeom>
                <a:avLst/>
                <a:gdLst/>
                <a:ahLst/>
                <a:cxnLst/>
                <a:rect l="l" t="t" r="r" b="b"/>
                <a:pathLst>
                  <a:path w="8139" h="2183" extrusionOk="0">
                    <a:moveTo>
                      <a:pt x="275" y="0"/>
                    </a:moveTo>
                    <a:lnTo>
                      <a:pt x="0" y="618"/>
                    </a:lnTo>
                    <a:lnTo>
                      <a:pt x="8138" y="2182"/>
                    </a:lnTo>
                    <a:lnTo>
                      <a:pt x="275" y="0"/>
                    </a:lnTo>
                    <a:close/>
                  </a:path>
                </a:pathLst>
              </a:custGeom>
              <a:gradFill>
                <a:gsLst>
                  <a:gs pos="0">
                    <a:srgbClr val="FCBC5D"/>
                  </a:gs>
                  <a:gs pos="100000">
                    <a:srgbClr val="F27243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7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/>
                                        <p:tgtEl>
                                          <p:spTgt spid="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76"/>
          <p:cNvSpPr txBox="1">
            <a:spLocks noGrp="1"/>
          </p:cNvSpPr>
          <p:nvPr>
            <p:ph type="title"/>
          </p:nvPr>
        </p:nvSpPr>
        <p:spPr>
          <a:xfrm>
            <a:off x="4575313" y="525475"/>
            <a:ext cx="315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Flowchart</a:t>
            </a:r>
            <a:endParaRPr sz="4800" dirty="0"/>
          </a:p>
        </p:txBody>
      </p:sp>
      <p:grpSp>
        <p:nvGrpSpPr>
          <p:cNvPr id="797" name="Google Shape;797;p76"/>
          <p:cNvGrpSpPr/>
          <p:nvPr/>
        </p:nvGrpSpPr>
        <p:grpSpPr>
          <a:xfrm>
            <a:off x="-423746" y="1115276"/>
            <a:ext cx="5400709" cy="2760015"/>
            <a:chOff x="176650" y="2228775"/>
            <a:chExt cx="3385600" cy="1730200"/>
          </a:xfrm>
        </p:grpSpPr>
        <p:sp>
          <p:nvSpPr>
            <p:cNvPr id="798" name="Google Shape;798;p76"/>
            <p:cNvSpPr/>
            <p:nvPr/>
          </p:nvSpPr>
          <p:spPr>
            <a:xfrm>
              <a:off x="2251025" y="2962700"/>
              <a:ext cx="1311225" cy="533850"/>
            </a:xfrm>
            <a:custGeom>
              <a:avLst/>
              <a:gdLst/>
              <a:ahLst/>
              <a:cxnLst/>
              <a:rect l="l" t="t" r="r" b="b"/>
              <a:pathLst>
                <a:path w="52449" h="21354" extrusionOk="0">
                  <a:moveTo>
                    <a:pt x="18798" y="0"/>
                  </a:moveTo>
                  <a:lnTo>
                    <a:pt x="1" y="12749"/>
                  </a:lnTo>
                  <a:lnTo>
                    <a:pt x="52449" y="21354"/>
                  </a:lnTo>
                  <a:lnTo>
                    <a:pt x="48138" y="16358"/>
                  </a:lnTo>
                  <a:lnTo>
                    <a:pt x="187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76"/>
            <p:cNvSpPr/>
            <p:nvPr/>
          </p:nvSpPr>
          <p:spPr>
            <a:xfrm>
              <a:off x="2426475" y="3461850"/>
              <a:ext cx="1007975" cy="497125"/>
            </a:xfrm>
            <a:custGeom>
              <a:avLst/>
              <a:gdLst/>
              <a:ahLst/>
              <a:cxnLst/>
              <a:rect l="l" t="t" r="r" b="b"/>
              <a:pathLst>
                <a:path w="40319" h="19885" extrusionOk="0">
                  <a:moveTo>
                    <a:pt x="36726" y="1"/>
                  </a:moveTo>
                  <a:cubicBezTo>
                    <a:pt x="35974" y="385"/>
                    <a:pt x="34721" y="2140"/>
                    <a:pt x="34721" y="2140"/>
                  </a:cubicBezTo>
                  <a:cubicBezTo>
                    <a:pt x="34721" y="2140"/>
                    <a:pt x="34971" y="1505"/>
                    <a:pt x="33718" y="1388"/>
                  </a:cubicBezTo>
                  <a:cubicBezTo>
                    <a:pt x="33693" y="1385"/>
                    <a:pt x="33668" y="1384"/>
                    <a:pt x="33641" y="1384"/>
                  </a:cubicBezTo>
                  <a:cubicBezTo>
                    <a:pt x="32372" y="1384"/>
                    <a:pt x="29725" y="4495"/>
                    <a:pt x="29725" y="4495"/>
                  </a:cubicBezTo>
                  <a:cubicBezTo>
                    <a:pt x="29725" y="4495"/>
                    <a:pt x="30654" y="3102"/>
                    <a:pt x="29382" y="3102"/>
                  </a:cubicBezTo>
                  <a:cubicBezTo>
                    <a:pt x="29333" y="3102"/>
                    <a:pt x="29280" y="3104"/>
                    <a:pt x="29224" y="3109"/>
                  </a:cubicBezTo>
                  <a:cubicBezTo>
                    <a:pt x="27737" y="3242"/>
                    <a:pt x="25732" y="6350"/>
                    <a:pt x="25732" y="6350"/>
                  </a:cubicBezTo>
                  <a:cubicBezTo>
                    <a:pt x="25732" y="6350"/>
                    <a:pt x="25989" y="5005"/>
                    <a:pt x="24843" y="5005"/>
                  </a:cubicBezTo>
                  <a:cubicBezTo>
                    <a:pt x="24590" y="5005"/>
                    <a:pt x="24268" y="5070"/>
                    <a:pt x="23860" y="5231"/>
                  </a:cubicBezTo>
                  <a:cubicBezTo>
                    <a:pt x="21621" y="6083"/>
                    <a:pt x="20368" y="8840"/>
                    <a:pt x="20368" y="8840"/>
                  </a:cubicBezTo>
                  <a:cubicBezTo>
                    <a:pt x="20368" y="8840"/>
                    <a:pt x="19680" y="7775"/>
                    <a:pt x="18921" y="7775"/>
                  </a:cubicBezTo>
                  <a:cubicBezTo>
                    <a:pt x="18819" y="7775"/>
                    <a:pt x="18716" y="7794"/>
                    <a:pt x="18614" y="7837"/>
                  </a:cubicBezTo>
                  <a:cubicBezTo>
                    <a:pt x="17728" y="8221"/>
                    <a:pt x="17110" y="10477"/>
                    <a:pt x="17110" y="10477"/>
                  </a:cubicBezTo>
                  <a:cubicBezTo>
                    <a:pt x="17110" y="10477"/>
                    <a:pt x="16636" y="10209"/>
                    <a:pt x="16087" y="10209"/>
                  </a:cubicBezTo>
                  <a:cubicBezTo>
                    <a:pt x="15886" y="10209"/>
                    <a:pt x="15674" y="10245"/>
                    <a:pt x="15472" y="10343"/>
                  </a:cubicBezTo>
                  <a:cubicBezTo>
                    <a:pt x="14721" y="10728"/>
                    <a:pt x="13601" y="12348"/>
                    <a:pt x="13601" y="12348"/>
                  </a:cubicBezTo>
                  <a:lnTo>
                    <a:pt x="0" y="19884"/>
                  </a:lnTo>
                  <a:lnTo>
                    <a:pt x="40318" y="736"/>
                  </a:lnTo>
                  <a:lnTo>
                    <a:pt x="367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76"/>
            <p:cNvSpPr/>
            <p:nvPr/>
          </p:nvSpPr>
          <p:spPr>
            <a:xfrm>
              <a:off x="1482850" y="3324025"/>
              <a:ext cx="1240225" cy="594000"/>
            </a:xfrm>
            <a:custGeom>
              <a:avLst/>
              <a:gdLst/>
              <a:ahLst/>
              <a:cxnLst/>
              <a:rect l="l" t="t" r="r" b="b"/>
              <a:pathLst>
                <a:path w="49609" h="23760" extrusionOk="0">
                  <a:moveTo>
                    <a:pt x="46584" y="0"/>
                  </a:moveTo>
                  <a:cubicBezTo>
                    <a:pt x="45949" y="318"/>
                    <a:pt x="44930" y="1754"/>
                    <a:pt x="44930" y="1754"/>
                  </a:cubicBezTo>
                  <a:cubicBezTo>
                    <a:pt x="44930" y="1754"/>
                    <a:pt x="45114" y="1237"/>
                    <a:pt x="44095" y="1136"/>
                  </a:cubicBezTo>
                  <a:cubicBezTo>
                    <a:pt x="44076" y="1134"/>
                    <a:pt x="44057" y="1133"/>
                    <a:pt x="44037" y="1133"/>
                  </a:cubicBezTo>
                  <a:cubicBezTo>
                    <a:pt x="42992" y="1133"/>
                    <a:pt x="40786" y="3709"/>
                    <a:pt x="40786" y="3709"/>
                  </a:cubicBezTo>
                  <a:cubicBezTo>
                    <a:pt x="40786" y="3709"/>
                    <a:pt x="41542" y="2567"/>
                    <a:pt x="40504" y="2567"/>
                  </a:cubicBezTo>
                  <a:cubicBezTo>
                    <a:pt x="40462" y="2567"/>
                    <a:pt x="40417" y="2569"/>
                    <a:pt x="40369" y="2573"/>
                  </a:cubicBezTo>
                  <a:cubicBezTo>
                    <a:pt x="39149" y="2673"/>
                    <a:pt x="37495" y="5247"/>
                    <a:pt x="37495" y="5247"/>
                  </a:cubicBezTo>
                  <a:cubicBezTo>
                    <a:pt x="37495" y="5247"/>
                    <a:pt x="37707" y="4139"/>
                    <a:pt x="36760" y="4139"/>
                  </a:cubicBezTo>
                  <a:cubicBezTo>
                    <a:pt x="36549" y="4139"/>
                    <a:pt x="36281" y="4194"/>
                    <a:pt x="35941" y="4328"/>
                  </a:cubicBezTo>
                  <a:cubicBezTo>
                    <a:pt x="34086" y="5046"/>
                    <a:pt x="33067" y="7318"/>
                    <a:pt x="33067" y="7318"/>
                  </a:cubicBezTo>
                  <a:cubicBezTo>
                    <a:pt x="33067" y="7318"/>
                    <a:pt x="32525" y="6428"/>
                    <a:pt x="31894" y="6428"/>
                  </a:cubicBezTo>
                  <a:cubicBezTo>
                    <a:pt x="31807" y="6428"/>
                    <a:pt x="31719" y="6445"/>
                    <a:pt x="31630" y="6483"/>
                  </a:cubicBezTo>
                  <a:cubicBezTo>
                    <a:pt x="30912" y="6800"/>
                    <a:pt x="30394" y="8655"/>
                    <a:pt x="30394" y="8655"/>
                  </a:cubicBezTo>
                  <a:cubicBezTo>
                    <a:pt x="30394" y="8655"/>
                    <a:pt x="30025" y="8436"/>
                    <a:pt x="29581" y="8436"/>
                  </a:cubicBezTo>
                  <a:cubicBezTo>
                    <a:pt x="29412" y="8436"/>
                    <a:pt x="29232" y="8467"/>
                    <a:pt x="29057" y="8555"/>
                  </a:cubicBezTo>
                  <a:cubicBezTo>
                    <a:pt x="28439" y="8856"/>
                    <a:pt x="27520" y="10192"/>
                    <a:pt x="27520" y="10192"/>
                  </a:cubicBezTo>
                  <a:lnTo>
                    <a:pt x="1" y="23760"/>
                  </a:lnTo>
                  <a:lnTo>
                    <a:pt x="1" y="23760"/>
                  </a:lnTo>
                  <a:lnTo>
                    <a:pt x="49608" y="618"/>
                  </a:lnTo>
                  <a:lnTo>
                    <a:pt x="465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76"/>
            <p:cNvSpPr/>
            <p:nvPr/>
          </p:nvSpPr>
          <p:spPr>
            <a:xfrm>
              <a:off x="2251025" y="2996950"/>
              <a:ext cx="1311225" cy="500025"/>
            </a:xfrm>
            <a:custGeom>
              <a:avLst/>
              <a:gdLst/>
              <a:ahLst/>
              <a:cxnLst/>
              <a:rect l="l" t="t" r="r" b="b"/>
              <a:pathLst>
                <a:path w="52449" h="20001" extrusionOk="0">
                  <a:moveTo>
                    <a:pt x="18380" y="0"/>
                  </a:moveTo>
                  <a:lnTo>
                    <a:pt x="1" y="11396"/>
                  </a:lnTo>
                  <a:lnTo>
                    <a:pt x="52449" y="20000"/>
                  </a:lnTo>
                  <a:cubicBezTo>
                    <a:pt x="51998" y="18062"/>
                    <a:pt x="50728" y="16425"/>
                    <a:pt x="48974" y="15539"/>
                  </a:cubicBezTo>
                  <a:lnTo>
                    <a:pt x="183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76"/>
            <p:cNvSpPr/>
            <p:nvPr/>
          </p:nvSpPr>
          <p:spPr>
            <a:xfrm>
              <a:off x="1252275" y="3541225"/>
              <a:ext cx="477050" cy="146225"/>
            </a:xfrm>
            <a:custGeom>
              <a:avLst/>
              <a:gdLst/>
              <a:ahLst/>
              <a:cxnLst/>
              <a:rect l="l" t="t" r="r" b="b"/>
              <a:pathLst>
                <a:path w="19082" h="5849" extrusionOk="0">
                  <a:moveTo>
                    <a:pt x="12900" y="1"/>
                  </a:moveTo>
                  <a:lnTo>
                    <a:pt x="1" y="2423"/>
                  </a:lnTo>
                  <a:lnTo>
                    <a:pt x="16826" y="5848"/>
                  </a:lnTo>
                  <a:lnTo>
                    <a:pt x="19082" y="4579"/>
                  </a:lnTo>
                  <a:lnTo>
                    <a:pt x="12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76"/>
            <p:cNvSpPr/>
            <p:nvPr/>
          </p:nvSpPr>
          <p:spPr>
            <a:xfrm>
              <a:off x="1252275" y="3549150"/>
              <a:ext cx="477050" cy="138300"/>
            </a:xfrm>
            <a:custGeom>
              <a:avLst/>
              <a:gdLst/>
              <a:ahLst/>
              <a:cxnLst/>
              <a:rect l="l" t="t" r="r" b="b"/>
              <a:pathLst>
                <a:path w="19082" h="5532" extrusionOk="0">
                  <a:moveTo>
                    <a:pt x="12448" y="1"/>
                  </a:moveTo>
                  <a:lnTo>
                    <a:pt x="1" y="2106"/>
                  </a:lnTo>
                  <a:lnTo>
                    <a:pt x="16826" y="5531"/>
                  </a:lnTo>
                  <a:lnTo>
                    <a:pt x="19082" y="426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76"/>
            <p:cNvSpPr/>
            <p:nvPr/>
          </p:nvSpPr>
          <p:spPr>
            <a:xfrm>
              <a:off x="988700" y="2228775"/>
              <a:ext cx="2458700" cy="1404700"/>
            </a:xfrm>
            <a:custGeom>
              <a:avLst/>
              <a:gdLst/>
              <a:ahLst/>
              <a:cxnLst/>
              <a:rect l="l" t="t" r="r" b="b"/>
              <a:pathLst>
                <a:path w="98348" h="56188" extrusionOk="0">
                  <a:moveTo>
                    <a:pt x="83828" y="0"/>
                  </a:moveTo>
                  <a:cubicBezTo>
                    <a:pt x="77866" y="0"/>
                    <a:pt x="72048" y="4278"/>
                    <a:pt x="72048" y="4278"/>
                  </a:cubicBezTo>
                  <a:lnTo>
                    <a:pt x="6350" y="47954"/>
                  </a:lnTo>
                  <a:lnTo>
                    <a:pt x="1538" y="52281"/>
                  </a:lnTo>
                  <a:lnTo>
                    <a:pt x="385" y="54219"/>
                  </a:lnTo>
                  <a:cubicBezTo>
                    <a:pt x="0" y="54905"/>
                    <a:pt x="301" y="55757"/>
                    <a:pt x="1036" y="56041"/>
                  </a:cubicBezTo>
                  <a:cubicBezTo>
                    <a:pt x="1306" y="56134"/>
                    <a:pt x="1576" y="56187"/>
                    <a:pt x="1845" y="56187"/>
                  </a:cubicBezTo>
                  <a:cubicBezTo>
                    <a:pt x="1960" y="56187"/>
                    <a:pt x="2075" y="56178"/>
                    <a:pt x="2189" y="56158"/>
                  </a:cubicBezTo>
                  <a:lnTo>
                    <a:pt x="23743" y="53167"/>
                  </a:lnTo>
                  <a:cubicBezTo>
                    <a:pt x="26751" y="52749"/>
                    <a:pt x="29675" y="51897"/>
                    <a:pt x="32415" y="50610"/>
                  </a:cubicBezTo>
                  <a:lnTo>
                    <a:pt x="43977" y="45180"/>
                  </a:lnTo>
                  <a:cubicBezTo>
                    <a:pt x="43977" y="45180"/>
                    <a:pt x="52883" y="44261"/>
                    <a:pt x="62106" y="37628"/>
                  </a:cubicBezTo>
                  <a:cubicBezTo>
                    <a:pt x="70260" y="31780"/>
                    <a:pt x="69542" y="29240"/>
                    <a:pt x="69542" y="29240"/>
                  </a:cubicBezTo>
                  <a:cubicBezTo>
                    <a:pt x="69542" y="29240"/>
                    <a:pt x="91179" y="15239"/>
                    <a:pt x="94989" y="8672"/>
                  </a:cubicBezTo>
                  <a:cubicBezTo>
                    <a:pt x="98347" y="2857"/>
                    <a:pt x="90093" y="2089"/>
                    <a:pt x="90093" y="2089"/>
                  </a:cubicBezTo>
                  <a:cubicBezTo>
                    <a:pt x="88165" y="561"/>
                    <a:pt x="85987" y="0"/>
                    <a:pt x="83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76"/>
            <p:cNvSpPr/>
            <p:nvPr/>
          </p:nvSpPr>
          <p:spPr>
            <a:xfrm>
              <a:off x="1360475" y="2478375"/>
              <a:ext cx="1416075" cy="918800"/>
            </a:xfrm>
            <a:custGeom>
              <a:avLst/>
              <a:gdLst/>
              <a:ahLst/>
              <a:cxnLst/>
              <a:rect l="l" t="t" r="r" b="b"/>
              <a:pathLst>
                <a:path w="56643" h="36752" extrusionOk="0">
                  <a:moveTo>
                    <a:pt x="56071" y="0"/>
                  </a:moveTo>
                  <a:cubicBezTo>
                    <a:pt x="55972" y="0"/>
                    <a:pt x="55866" y="30"/>
                    <a:pt x="55757" y="92"/>
                  </a:cubicBezTo>
                  <a:cubicBezTo>
                    <a:pt x="55389" y="325"/>
                    <a:pt x="55138" y="910"/>
                    <a:pt x="55188" y="1378"/>
                  </a:cubicBezTo>
                  <a:cubicBezTo>
                    <a:pt x="55248" y="1700"/>
                    <a:pt x="55452" y="1894"/>
                    <a:pt x="55698" y="1894"/>
                  </a:cubicBezTo>
                  <a:cubicBezTo>
                    <a:pt x="55797" y="1894"/>
                    <a:pt x="55902" y="1863"/>
                    <a:pt x="56007" y="1796"/>
                  </a:cubicBezTo>
                  <a:cubicBezTo>
                    <a:pt x="56375" y="1562"/>
                    <a:pt x="56642" y="977"/>
                    <a:pt x="56575" y="509"/>
                  </a:cubicBezTo>
                  <a:cubicBezTo>
                    <a:pt x="56516" y="186"/>
                    <a:pt x="56319" y="0"/>
                    <a:pt x="56071" y="0"/>
                  </a:cubicBezTo>
                  <a:close/>
                  <a:moveTo>
                    <a:pt x="51840" y="2686"/>
                  </a:moveTo>
                  <a:cubicBezTo>
                    <a:pt x="51734" y="2686"/>
                    <a:pt x="51617" y="2723"/>
                    <a:pt x="51496" y="2798"/>
                  </a:cubicBezTo>
                  <a:cubicBezTo>
                    <a:pt x="51128" y="3032"/>
                    <a:pt x="50878" y="3617"/>
                    <a:pt x="50928" y="4068"/>
                  </a:cubicBezTo>
                  <a:cubicBezTo>
                    <a:pt x="50987" y="4399"/>
                    <a:pt x="51187" y="4587"/>
                    <a:pt x="51430" y="4587"/>
                  </a:cubicBezTo>
                  <a:cubicBezTo>
                    <a:pt x="51531" y="4587"/>
                    <a:pt x="51639" y="4555"/>
                    <a:pt x="51747" y="4486"/>
                  </a:cubicBezTo>
                  <a:cubicBezTo>
                    <a:pt x="52114" y="4252"/>
                    <a:pt x="52381" y="3667"/>
                    <a:pt x="52315" y="3216"/>
                  </a:cubicBezTo>
                  <a:cubicBezTo>
                    <a:pt x="52268" y="2878"/>
                    <a:pt x="52083" y="2686"/>
                    <a:pt x="51840" y="2686"/>
                  </a:cubicBezTo>
                  <a:close/>
                  <a:moveTo>
                    <a:pt x="47596" y="5360"/>
                  </a:moveTo>
                  <a:cubicBezTo>
                    <a:pt x="47490" y="5360"/>
                    <a:pt x="47373" y="5396"/>
                    <a:pt x="47252" y="5472"/>
                  </a:cubicBezTo>
                  <a:cubicBezTo>
                    <a:pt x="46884" y="5706"/>
                    <a:pt x="46634" y="6290"/>
                    <a:pt x="46684" y="6742"/>
                  </a:cubicBezTo>
                  <a:cubicBezTo>
                    <a:pt x="46743" y="7072"/>
                    <a:pt x="46943" y="7261"/>
                    <a:pt x="47186" y="7261"/>
                  </a:cubicBezTo>
                  <a:cubicBezTo>
                    <a:pt x="47287" y="7261"/>
                    <a:pt x="47395" y="7228"/>
                    <a:pt x="47503" y="7159"/>
                  </a:cubicBezTo>
                  <a:cubicBezTo>
                    <a:pt x="47887" y="6925"/>
                    <a:pt x="48137" y="6341"/>
                    <a:pt x="48071" y="5889"/>
                  </a:cubicBezTo>
                  <a:cubicBezTo>
                    <a:pt x="48024" y="5551"/>
                    <a:pt x="47839" y="5360"/>
                    <a:pt x="47596" y="5360"/>
                  </a:cubicBezTo>
                  <a:close/>
                  <a:moveTo>
                    <a:pt x="43344" y="8044"/>
                  </a:moveTo>
                  <a:cubicBezTo>
                    <a:pt x="43242" y="8044"/>
                    <a:pt x="43133" y="8076"/>
                    <a:pt x="43025" y="8145"/>
                  </a:cubicBezTo>
                  <a:cubicBezTo>
                    <a:pt x="42640" y="8379"/>
                    <a:pt x="42390" y="8947"/>
                    <a:pt x="42457" y="9415"/>
                  </a:cubicBezTo>
                  <a:cubicBezTo>
                    <a:pt x="42516" y="9745"/>
                    <a:pt x="42708" y="9934"/>
                    <a:pt x="42951" y="9934"/>
                  </a:cubicBezTo>
                  <a:cubicBezTo>
                    <a:pt x="43052" y="9934"/>
                    <a:pt x="43162" y="9901"/>
                    <a:pt x="43275" y="9833"/>
                  </a:cubicBezTo>
                  <a:cubicBezTo>
                    <a:pt x="43643" y="9599"/>
                    <a:pt x="43894" y="9014"/>
                    <a:pt x="43827" y="8563"/>
                  </a:cubicBezTo>
                  <a:cubicBezTo>
                    <a:pt x="43791" y="8232"/>
                    <a:pt x="43589" y="8044"/>
                    <a:pt x="43344" y="8044"/>
                  </a:cubicBezTo>
                  <a:close/>
                  <a:moveTo>
                    <a:pt x="39110" y="10723"/>
                  </a:moveTo>
                  <a:cubicBezTo>
                    <a:pt x="39005" y="10723"/>
                    <a:pt x="38892" y="10759"/>
                    <a:pt x="38781" y="10835"/>
                  </a:cubicBezTo>
                  <a:cubicBezTo>
                    <a:pt x="38396" y="11069"/>
                    <a:pt x="38146" y="11654"/>
                    <a:pt x="38213" y="12105"/>
                  </a:cubicBezTo>
                  <a:cubicBezTo>
                    <a:pt x="38272" y="12435"/>
                    <a:pt x="38464" y="12624"/>
                    <a:pt x="38707" y="12624"/>
                  </a:cubicBezTo>
                  <a:cubicBezTo>
                    <a:pt x="38808" y="12624"/>
                    <a:pt x="38918" y="12591"/>
                    <a:pt x="39031" y="12523"/>
                  </a:cubicBezTo>
                  <a:cubicBezTo>
                    <a:pt x="39399" y="12305"/>
                    <a:pt x="39650" y="11721"/>
                    <a:pt x="39599" y="11253"/>
                  </a:cubicBezTo>
                  <a:cubicBezTo>
                    <a:pt x="39553" y="10915"/>
                    <a:pt x="39352" y="10723"/>
                    <a:pt x="39110" y="10723"/>
                  </a:cubicBezTo>
                  <a:close/>
                  <a:moveTo>
                    <a:pt x="34873" y="13397"/>
                  </a:moveTo>
                  <a:cubicBezTo>
                    <a:pt x="34768" y="13397"/>
                    <a:pt x="34653" y="13433"/>
                    <a:pt x="34537" y="13509"/>
                  </a:cubicBezTo>
                  <a:cubicBezTo>
                    <a:pt x="34169" y="13742"/>
                    <a:pt x="33918" y="14327"/>
                    <a:pt x="33969" y="14778"/>
                  </a:cubicBezTo>
                  <a:cubicBezTo>
                    <a:pt x="34016" y="15109"/>
                    <a:pt x="34221" y="15297"/>
                    <a:pt x="34467" y="15297"/>
                  </a:cubicBezTo>
                  <a:cubicBezTo>
                    <a:pt x="34570" y="15297"/>
                    <a:pt x="34679" y="15265"/>
                    <a:pt x="34787" y="15196"/>
                  </a:cubicBezTo>
                  <a:cubicBezTo>
                    <a:pt x="35155" y="14979"/>
                    <a:pt x="35406" y="14394"/>
                    <a:pt x="35355" y="13926"/>
                  </a:cubicBezTo>
                  <a:cubicBezTo>
                    <a:pt x="35309" y="13588"/>
                    <a:pt x="35116" y="13397"/>
                    <a:pt x="34873" y="13397"/>
                  </a:cubicBezTo>
                  <a:close/>
                  <a:moveTo>
                    <a:pt x="30612" y="16083"/>
                  </a:moveTo>
                  <a:cubicBezTo>
                    <a:pt x="30512" y="16083"/>
                    <a:pt x="30403" y="16115"/>
                    <a:pt x="30293" y="16182"/>
                  </a:cubicBezTo>
                  <a:cubicBezTo>
                    <a:pt x="29925" y="16416"/>
                    <a:pt x="29675" y="17001"/>
                    <a:pt x="29741" y="17452"/>
                  </a:cubicBezTo>
                  <a:cubicBezTo>
                    <a:pt x="29800" y="17782"/>
                    <a:pt x="29993" y="17971"/>
                    <a:pt x="30230" y="17971"/>
                  </a:cubicBezTo>
                  <a:cubicBezTo>
                    <a:pt x="30329" y="17971"/>
                    <a:pt x="30435" y="17938"/>
                    <a:pt x="30543" y="17869"/>
                  </a:cubicBezTo>
                  <a:cubicBezTo>
                    <a:pt x="30928" y="17652"/>
                    <a:pt x="31178" y="17067"/>
                    <a:pt x="31111" y="16600"/>
                  </a:cubicBezTo>
                  <a:cubicBezTo>
                    <a:pt x="31064" y="16278"/>
                    <a:pt x="30863" y="16083"/>
                    <a:pt x="30612" y="16083"/>
                  </a:cubicBezTo>
                  <a:close/>
                  <a:moveTo>
                    <a:pt x="26387" y="18763"/>
                  </a:moveTo>
                  <a:cubicBezTo>
                    <a:pt x="26284" y="18763"/>
                    <a:pt x="26174" y="18798"/>
                    <a:pt x="26065" y="18872"/>
                  </a:cubicBezTo>
                  <a:cubicBezTo>
                    <a:pt x="25681" y="19106"/>
                    <a:pt x="25431" y="19691"/>
                    <a:pt x="25497" y="20159"/>
                  </a:cubicBezTo>
                  <a:cubicBezTo>
                    <a:pt x="25557" y="20481"/>
                    <a:pt x="25754" y="20667"/>
                    <a:pt x="25996" y="20667"/>
                  </a:cubicBezTo>
                  <a:cubicBezTo>
                    <a:pt x="26092" y="20667"/>
                    <a:pt x="26195" y="20638"/>
                    <a:pt x="26299" y="20576"/>
                  </a:cubicBezTo>
                  <a:cubicBezTo>
                    <a:pt x="26684" y="20342"/>
                    <a:pt x="26934" y="19757"/>
                    <a:pt x="26867" y="19290"/>
                  </a:cubicBezTo>
                  <a:cubicBezTo>
                    <a:pt x="26832" y="18960"/>
                    <a:pt x="26631" y="18763"/>
                    <a:pt x="26387" y="18763"/>
                  </a:cubicBezTo>
                  <a:close/>
                  <a:moveTo>
                    <a:pt x="22143" y="21437"/>
                  </a:moveTo>
                  <a:cubicBezTo>
                    <a:pt x="22040" y="21437"/>
                    <a:pt x="21930" y="21471"/>
                    <a:pt x="21821" y="21545"/>
                  </a:cubicBezTo>
                  <a:cubicBezTo>
                    <a:pt x="21437" y="21779"/>
                    <a:pt x="21187" y="22364"/>
                    <a:pt x="21253" y="22832"/>
                  </a:cubicBezTo>
                  <a:cubicBezTo>
                    <a:pt x="21313" y="23155"/>
                    <a:pt x="21510" y="23341"/>
                    <a:pt x="21758" y="23341"/>
                  </a:cubicBezTo>
                  <a:cubicBezTo>
                    <a:pt x="21856" y="23341"/>
                    <a:pt x="21963" y="23311"/>
                    <a:pt x="22072" y="23250"/>
                  </a:cubicBezTo>
                  <a:cubicBezTo>
                    <a:pt x="22440" y="23016"/>
                    <a:pt x="22690" y="22431"/>
                    <a:pt x="22640" y="21963"/>
                  </a:cubicBezTo>
                  <a:cubicBezTo>
                    <a:pt x="22593" y="21633"/>
                    <a:pt x="22389" y="21437"/>
                    <a:pt x="22143" y="21437"/>
                  </a:cubicBezTo>
                  <a:close/>
                  <a:moveTo>
                    <a:pt x="17895" y="24128"/>
                  </a:moveTo>
                  <a:cubicBezTo>
                    <a:pt x="17795" y="24128"/>
                    <a:pt x="17687" y="24157"/>
                    <a:pt x="17577" y="24219"/>
                  </a:cubicBezTo>
                  <a:cubicBezTo>
                    <a:pt x="17210" y="24453"/>
                    <a:pt x="16959" y="25037"/>
                    <a:pt x="17009" y="25505"/>
                  </a:cubicBezTo>
                  <a:cubicBezTo>
                    <a:pt x="17069" y="25828"/>
                    <a:pt x="17274" y="26014"/>
                    <a:pt x="17521" y="26014"/>
                  </a:cubicBezTo>
                  <a:cubicBezTo>
                    <a:pt x="17619" y="26014"/>
                    <a:pt x="17724" y="25985"/>
                    <a:pt x="17828" y="25923"/>
                  </a:cubicBezTo>
                  <a:cubicBezTo>
                    <a:pt x="18212" y="25689"/>
                    <a:pt x="18463" y="25104"/>
                    <a:pt x="18396" y="24636"/>
                  </a:cubicBezTo>
                  <a:cubicBezTo>
                    <a:pt x="18348" y="24314"/>
                    <a:pt x="18147" y="24128"/>
                    <a:pt x="17895" y="24128"/>
                  </a:cubicBezTo>
                  <a:close/>
                  <a:moveTo>
                    <a:pt x="13670" y="26814"/>
                  </a:moveTo>
                  <a:cubicBezTo>
                    <a:pt x="13565" y="26814"/>
                    <a:pt x="13450" y="26850"/>
                    <a:pt x="13334" y="26925"/>
                  </a:cubicBezTo>
                  <a:cubicBezTo>
                    <a:pt x="12966" y="27143"/>
                    <a:pt x="12715" y="27727"/>
                    <a:pt x="12782" y="28195"/>
                  </a:cubicBezTo>
                  <a:cubicBezTo>
                    <a:pt x="12830" y="28517"/>
                    <a:pt x="13031" y="28711"/>
                    <a:pt x="13275" y="28711"/>
                  </a:cubicBezTo>
                  <a:cubicBezTo>
                    <a:pt x="13373" y="28711"/>
                    <a:pt x="13479" y="28680"/>
                    <a:pt x="13584" y="28613"/>
                  </a:cubicBezTo>
                  <a:cubicBezTo>
                    <a:pt x="13968" y="28379"/>
                    <a:pt x="14219" y="27794"/>
                    <a:pt x="14152" y="27343"/>
                  </a:cubicBezTo>
                  <a:cubicBezTo>
                    <a:pt x="14106" y="27005"/>
                    <a:pt x="13913" y="26814"/>
                    <a:pt x="13670" y="26814"/>
                  </a:cubicBezTo>
                  <a:close/>
                  <a:moveTo>
                    <a:pt x="9435" y="29487"/>
                  </a:moveTo>
                  <a:cubicBezTo>
                    <a:pt x="9330" y="29487"/>
                    <a:pt x="9217" y="29523"/>
                    <a:pt x="9106" y="29599"/>
                  </a:cubicBezTo>
                  <a:cubicBezTo>
                    <a:pt x="8722" y="29816"/>
                    <a:pt x="8471" y="30401"/>
                    <a:pt x="8538" y="30869"/>
                  </a:cubicBezTo>
                  <a:cubicBezTo>
                    <a:pt x="8598" y="31190"/>
                    <a:pt x="8793" y="31385"/>
                    <a:pt x="9040" y="31385"/>
                  </a:cubicBezTo>
                  <a:cubicBezTo>
                    <a:pt x="9139" y="31385"/>
                    <a:pt x="9247" y="31353"/>
                    <a:pt x="9357" y="31286"/>
                  </a:cubicBezTo>
                  <a:cubicBezTo>
                    <a:pt x="9724" y="31052"/>
                    <a:pt x="9975" y="30468"/>
                    <a:pt x="9908" y="30017"/>
                  </a:cubicBezTo>
                  <a:cubicBezTo>
                    <a:pt x="9873" y="29679"/>
                    <a:pt x="9676" y="29487"/>
                    <a:pt x="9435" y="29487"/>
                  </a:cubicBezTo>
                  <a:close/>
                  <a:moveTo>
                    <a:pt x="5176" y="32171"/>
                  </a:moveTo>
                  <a:cubicBezTo>
                    <a:pt x="5077" y="32171"/>
                    <a:pt x="4970" y="32203"/>
                    <a:pt x="4862" y="32272"/>
                  </a:cubicBezTo>
                  <a:cubicBezTo>
                    <a:pt x="4478" y="32489"/>
                    <a:pt x="4227" y="33074"/>
                    <a:pt x="4294" y="33542"/>
                  </a:cubicBezTo>
                  <a:cubicBezTo>
                    <a:pt x="4354" y="33864"/>
                    <a:pt x="4549" y="34058"/>
                    <a:pt x="4796" y="34058"/>
                  </a:cubicBezTo>
                  <a:cubicBezTo>
                    <a:pt x="4895" y="34058"/>
                    <a:pt x="5003" y="34027"/>
                    <a:pt x="5113" y="33960"/>
                  </a:cubicBezTo>
                  <a:cubicBezTo>
                    <a:pt x="5480" y="33726"/>
                    <a:pt x="5731" y="33141"/>
                    <a:pt x="5664" y="32690"/>
                  </a:cubicBezTo>
                  <a:cubicBezTo>
                    <a:pt x="5605" y="32360"/>
                    <a:pt x="5413" y="32171"/>
                    <a:pt x="5176" y="32171"/>
                  </a:cubicBezTo>
                  <a:close/>
                  <a:moveTo>
                    <a:pt x="944" y="34850"/>
                  </a:moveTo>
                  <a:cubicBezTo>
                    <a:pt x="841" y="34850"/>
                    <a:pt x="730" y="34886"/>
                    <a:pt x="618" y="34962"/>
                  </a:cubicBezTo>
                  <a:cubicBezTo>
                    <a:pt x="251" y="35196"/>
                    <a:pt x="0" y="35781"/>
                    <a:pt x="50" y="36232"/>
                  </a:cubicBezTo>
                  <a:cubicBezTo>
                    <a:pt x="109" y="36562"/>
                    <a:pt x="310" y="36751"/>
                    <a:pt x="552" y="36751"/>
                  </a:cubicBezTo>
                  <a:cubicBezTo>
                    <a:pt x="653" y="36751"/>
                    <a:pt x="761" y="36719"/>
                    <a:pt x="869" y="36650"/>
                  </a:cubicBezTo>
                  <a:cubicBezTo>
                    <a:pt x="1237" y="36416"/>
                    <a:pt x="1487" y="35831"/>
                    <a:pt x="1437" y="35380"/>
                  </a:cubicBezTo>
                  <a:cubicBezTo>
                    <a:pt x="1379" y="35042"/>
                    <a:pt x="1182" y="34850"/>
                    <a:pt x="944" y="34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76"/>
            <p:cNvSpPr/>
            <p:nvPr/>
          </p:nvSpPr>
          <p:spPr>
            <a:xfrm>
              <a:off x="1199650" y="3120600"/>
              <a:ext cx="479125" cy="292400"/>
            </a:xfrm>
            <a:custGeom>
              <a:avLst/>
              <a:gdLst/>
              <a:ahLst/>
              <a:cxnLst/>
              <a:rect l="l" t="t" r="r" b="b"/>
              <a:pathLst>
                <a:path w="19165" h="11696" extrusionOk="0">
                  <a:moveTo>
                    <a:pt x="17494" y="0"/>
                  </a:moveTo>
                  <a:lnTo>
                    <a:pt x="0" y="11696"/>
                  </a:lnTo>
                  <a:lnTo>
                    <a:pt x="0" y="11696"/>
                  </a:lnTo>
                  <a:lnTo>
                    <a:pt x="19165" y="852"/>
                  </a:lnTo>
                  <a:lnTo>
                    <a:pt x="174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76"/>
            <p:cNvSpPr/>
            <p:nvPr/>
          </p:nvSpPr>
          <p:spPr>
            <a:xfrm>
              <a:off x="2205075" y="2278900"/>
              <a:ext cx="731450" cy="467450"/>
            </a:xfrm>
            <a:custGeom>
              <a:avLst/>
              <a:gdLst/>
              <a:ahLst/>
              <a:cxnLst/>
              <a:rect l="l" t="t" r="r" b="b"/>
              <a:pathLst>
                <a:path w="29258" h="18698" extrusionOk="0">
                  <a:moveTo>
                    <a:pt x="29258" y="0"/>
                  </a:moveTo>
                  <a:lnTo>
                    <a:pt x="1" y="18697"/>
                  </a:lnTo>
                  <a:lnTo>
                    <a:pt x="1" y="18697"/>
                  </a:lnTo>
                  <a:lnTo>
                    <a:pt x="27887" y="4679"/>
                  </a:lnTo>
                  <a:cubicBezTo>
                    <a:pt x="27887" y="4679"/>
                    <a:pt x="27369" y="2423"/>
                    <a:pt x="292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76"/>
            <p:cNvSpPr/>
            <p:nvPr/>
          </p:nvSpPr>
          <p:spPr>
            <a:xfrm>
              <a:off x="1684200" y="2898775"/>
              <a:ext cx="768600" cy="547225"/>
            </a:xfrm>
            <a:custGeom>
              <a:avLst/>
              <a:gdLst/>
              <a:ahLst/>
              <a:cxnLst/>
              <a:rect l="l" t="t" r="r" b="b"/>
              <a:pathLst>
                <a:path w="30744" h="21889" extrusionOk="0">
                  <a:moveTo>
                    <a:pt x="24127" y="1"/>
                  </a:moveTo>
                  <a:cubicBezTo>
                    <a:pt x="17828" y="2039"/>
                    <a:pt x="13217" y="5197"/>
                    <a:pt x="13217" y="5197"/>
                  </a:cubicBezTo>
                  <a:lnTo>
                    <a:pt x="8438" y="11312"/>
                  </a:lnTo>
                  <a:cubicBezTo>
                    <a:pt x="8438" y="11312"/>
                    <a:pt x="14069" y="14988"/>
                    <a:pt x="0" y="21889"/>
                  </a:cubicBezTo>
                  <a:cubicBezTo>
                    <a:pt x="5447" y="19583"/>
                    <a:pt x="16375" y="16425"/>
                    <a:pt x="16375" y="16425"/>
                  </a:cubicBezTo>
                  <a:lnTo>
                    <a:pt x="26149" y="13551"/>
                  </a:lnTo>
                  <a:lnTo>
                    <a:pt x="29023" y="10962"/>
                  </a:lnTo>
                  <a:cubicBezTo>
                    <a:pt x="29023" y="10962"/>
                    <a:pt x="30744" y="6567"/>
                    <a:pt x="24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76"/>
            <p:cNvSpPr/>
            <p:nvPr/>
          </p:nvSpPr>
          <p:spPr>
            <a:xfrm>
              <a:off x="1039425" y="2302700"/>
              <a:ext cx="2339450" cy="1329625"/>
            </a:xfrm>
            <a:custGeom>
              <a:avLst/>
              <a:gdLst/>
              <a:ahLst/>
              <a:cxnLst/>
              <a:rect l="l" t="t" r="r" b="b"/>
              <a:pathLst>
                <a:path w="93578" h="53185" extrusionOk="0">
                  <a:moveTo>
                    <a:pt x="88816" y="1"/>
                  </a:moveTo>
                  <a:cubicBezTo>
                    <a:pt x="89752" y="819"/>
                    <a:pt x="90387" y="2039"/>
                    <a:pt x="89501" y="3560"/>
                  </a:cubicBezTo>
                  <a:cubicBezTo>
                    <a:pt x="85708" y="10143"/>
                    <a:pt x="64321" y="23810"/>
                    <a:pt x="64321" y="23810"/>
                  </a:cubicBezTo>
                  <a:cubicBezTo>
                    <a:pt x="64321" y="23810"/>
                    <a:pt x="65023" y="26367"/>
                    <a:pt x="56886" y="32215"/>
                  </a:cubicBezTo>
                  <a:cubicBezTo>
                    <a:pt x="47646" y="38831"/>
                    <a:pt x="38757" y="39750"/>
                    <a:pt x="38757" y="39750"/>
                  </a:cubicBezTo>
                  <a:lnTo>
                    <a:pt x="28498" y="44328"/>
                  </a:lnTo>
                  <a:cubicBezTo>
                    <a:pt x="25758" y="45615"/>
                    <a:pt x="22667" y="46567"/>
                    <a:pt x="18506" y="47737"/>
                  </a:cubicBezTo>
                  <a:cubicBezTo>
                    <a:pt x="18506" y="47737"/>
                    <a:pt x="1" y="53185"/>
                    <a:pt x="155" y="53185"/>
                  </a:cubicBezTo>
                  <a:cubicBezTo>
                    <a:pt x="156" y="53185"/>
                    <a:pt x="158" y="53184"/>
                    <a:pt x="160" y="53184"/>
                  </a:cubicBezTo>
                  <a:lnTo>
                    <a:pt x="21647" y="49107"/>
                  </a:lnTo>
                  <a:cubicBezTo>
                    <a:pt x="24655" y="48689"/>
                    <a:pt x="27763" y="47754"/>
                    <a:pt x="29567" y="47019"/>
                  </a:cubicBezTo>
                  <a:lnTo>
                    <a:pt x="41932" y="42190"/>
                  </a:lnTo>
                  <a:cubicBezTo>
                    <a:pt x="41932" y="42190"/>
                    <a:pt x="50821" y="41271"/>
                    <a:pt x="60061" y="34654"/>
                  </a:cubicBezTo>
                  <a:cubicBezTo>
                    <a:pt x="68198" y="28806"/>
                    <a:pt x="66677" y="25531"/>
                    <a:pt x="66677" y="25531"/>
                  </a:cubicBezTo>
                  <a:cubicBezTo>
                    <a:pt x="66677" y="25531"/>
                    <a:pt x="87813" y="12265"/>
                    <a:pt x="91389" y="5531"/>
                  </a:cubicBezTo>
                  <a:cubicBezTo>
                    <a:pt x="93578" y="1421"/>
                    <a:pt x="90971" y="719"/>
                    <a:pt x="888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76"/>
            <p:cNvSpPr/>
            <p:nvPr/>
          </p:nvSpPr>
          <p:spPr>
            <a:xfrm>
              <a:off x="1110250" y="2887500"/>
              <a:ext cx="346725" cy="520925"/>
            </a:xfrm>
            <a:custGeom>
              <a:avLst/>
              <a:gdLst/>
              <a:ahLst/>
              <a:cxnLst/>
              <a:rect l="l" t="t" r="r" b="b"/>
              <a:pathLst>
                <a:path w="13869" h="20837" extrusionOk="0">
                  <a:moveTo>
                    <a:pt x="1" y="1"/>
                  </a:moveTo>
                  <a:lnTo>
                    <a:pt x="2423" y="20836"/>
                  </a:lnTo>
                  <a:lnTo>
                    <a:pt x="13869" y="13434"/>
                  </a:lnTo>
                  <a:lnTo>
                    <a:pt x="7520" y="26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76"/>
            <p:cNvSpPr/>
            <p:nvPr/>
          </p:nvSpPr>
          <p:spPr>
            <a:xfrm>
              <a:off x="460300" y="2598875"/>
              <a:ext cx="1826675" cy="299925"/>
            </a:xfrm>
            <a:custGeom>
              <a:avLst/>
              <a:gdLst/>
              <a:ahLst/>
              <a:cxnLst/>
              <a:rect l="l" t="t" r="r" b="b"/>
              <a:pathLst>
                <a:path w="73067" h="11997" extrusionOk="0">
                  <a:moveTo>
                    <a:pt x="0" y="0"/>
                  </a:moveTo>
                  <a:cubicBezTo>
                    <a:pt x="1" y="0"/>
                    <a:pt x="24395" y="7937"/>
                    <a:pt x="25013" y="8020"/>
                  </a:cubicBezTo>
                  <a:lnTo>
                    <a:pt x="73067" y="11997"/>
                  </a:lnTo>
                  <a:lnTo>
                    <a:pt x="73067" y="11997"/>
                  </a:lnTo>
                  <a:lnTo>
                    <a:pt x="71028" y="10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76"/>
            <p:cNvSpPr/>
            <p:nvPr/>
          </p:nvSpPr>
          <p:spPr>
            <a:xfrm>
              <a:off x="709250" y="2903800"/>
              <a:ext cx="480400" cy="311625"/>
            </a:xfrm>
            <a:custGeom>
              <a:avLst/>
              <a:gdLst/>
              <a:ahLst/>
              <a:cxnLst/>
              <a:rect l="l" t="t" r="r" b="b"/>
              <a:pathLst>
                <a:path w="19216" h="12465" extrusionOk="0">
                  <a:moveTo>
                    <a:pt x="15823" y="0"/>
                  </a:moveTo>
                  <a:cubicBezTo>
                    <a:pt x="13852" y="268"/>
                    <a:pt x="13818" y="2089"/>
                    <a:pt x="13818" y="2089"/>
                  </a:cubicBezTo>
                  <a:cubicBezTo>
                    <a:pt x="13818" y="2089"/>
                    <a:pt x="13241" y="1319"/>
                    <a:pt x="12702" y="1319"/>
                  </a:cubicBezTo>
                  <a:cubicBezTo>
                    <a:pt x="12567" y="1319"/>
                    <a:pt x="12435" y="1367"/>
                    <a:pt x="12315" y="1487"/>
                  </a:cubicBezTo>
                  <a:cubicBezTo>
                    <a:pt x="11713" y="2089"/>
                    <a:pt x="12114" y="3309"/>
                    <a:pt x="12114" y="3309"/>
                  </a:cubicBezTo>
                  <a:cubicBezTo>
                    <a:pt x="12114" y="3309"/>
                    <a:pt x="11795" y="3034"/>
                    <a:pt x="11285" y="3034"/>
                  </a:cubicBezTo>
                  <a:cubicBezTo>
                    <a:pt x="11030" y="3034"/>
                    <a:pt x="10727" y="3103"/>
                    <a:pt x="10393" y="3309"/>
                  </a:cubicBezTo>
                  <a:cubicBezTo>
                    <a:pt x="9391" y="3910"/>
                    <a:pt x="9691" y="5414"/>
                    <a:pt x="9691" y="5414"/>
                  </a:cubicBezTo>
                  <a:cubicBezTo>
                    <a:pt x="9691" y="5414"/>
                    <a:pt x="9620" y="5383"/>
                    <a:pt x="9488" y="5383"/>
                  </a:cubicBezTo>
                  <a:cubicBezTo>
                    <a:pt x="9269" y="5383"/>
                    <a:pt x="8882" y="5467"/>
                    <a:pt x="8371" y="5915"/>
                  </a:cubicBezTo>
                  <a:cubicBezTo>
                    <a:pt x="7553" y="6617"/>
                    <a:pt x="7553" y="7335"/>
                    <a:pt x="7553" y="7335"/>
                  </a:cubicBezTo>
                  <a:lnTo>
                    <a:pt x="0" y="12465"/>
                  </a:lnTo>
                  <a:lnTo>
                    <a:pt x="19215" y="1187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76"/>
            <p:cNvSpPr/>
            <p:nvPr/>
          </p:nvSpPr>
          <p:spPr>
            <a:xfrm>
              <a:off x="176650" y="2581275"/>
              <a:ext cx="2110750" cy="600325"/>
            </a:xfrm>
            <a:custGeom>
              <a:avLst/>
              <a:gdLst/>
              <a:ahLst/>
              <a:cxnLst/>
              <a:rect l="l" t="t" r="r" b="b"/>
              <a:pathLst>
                <a:path w="84430" h="24013" extrusionOk="0">
                  <a:moveTo>
                    <a:pt x="5790" y="1"/>
                  </a:moveTo>
                  <a:cubicBezTo>
                    <a:pt x="4348" y="1"/>
                    <a:pt x="2908" y="202"/>
                    <a:pt x="1521" y="604"/>
                  </a:cubicBezTo>
                  <a:lnTo>
                    <a:pt x="1" y="1038"/>
                  </a:lnTo>
                  <a:lnTo>
                    <a:pt x="68740" y="24012"/>
                  </a:lnTo>
                  <a:lnTo>
                    <a:pt x="84429" y="12718"/>
                  </a:lnTo>
                  <a:lnTo>
                    <a:pt x="8288" y="203"/>
                  </a:lnTo>
                  <a:cubicBezTo>
                    <a:pt x="7461" y="68"/>
                    <a:pt x="6625" y="1"/>
                    <a:pt x="57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76"/>
            <p:cNvSpPr/>
            <p:nvPr/>
          </p:nvSpPr>
          <p:spPr>
            <a:xfrm>
              <a:off x="1637400" y="2724175"/>
              <a:ext cx="389750" cy="360525"/>
            </a:xfrm>
            <a:custGeom>
              <a:avLst/>
              <a:gdLst/>
              <a:ahLst/>
              <a:cxnLst/>
              <a:rect l="l" t="t" r="r" b="b"/>
              <a:pathLst>
                <a:path w="15590" h="14421" extrusionOk="0">
                  <a:moveTo>
                    <a:pt x="12432" y="1"/>
                  </a:moveTo>
                  <a:cubicBezTo>
                    <a:pt x="12432" y="1"/>
                    <a:pt x="7503" y="1504"/>
                    <a:pt x="2006" y="6751"/>
                  </a:cubicBezTo>
                  <a:cubicBezTo>
                    <a:pt x="2006" y="6751"/>
                    <a:pt x="1" y="8255"/>
                    <a:pt x="820" y="11212"/>
                  </a:cubicBezTo>
                  <a:cubicBezTo>
                    <a:pt x="1638" y="14186"/>
                    <a:pt x="4312" y="14420"/>
                    <a:pt x="4312" y="14420"/>
                  </a:cubicBezTo>
                  <a:lnTo>
                    <a:pt x="9191" y="13551"/>
                  </a:lnTo>
                  <a:cubicBezTo>
                    <a:pt x="10494" y="13351"/>
                    <a:pt x="11747" y="12883"/>
                    <a:pt x="12866" y="12198"/>
                  </a:cubicBezTo>
                  <a:lnTo>
                    <a:pt x="15590" y="10527"/>
                  </a:lnTo>
                  <a:lnTo>
                    <a:pt x="14938" y="7519"/>
                  </a:lnTo>
                  <a:lnTo>
                    <a:pt x="14704" y="5013"/>
                  </a:lnTo>
                  <a:lnTo>
                    <a:pt x="124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76"/>
            <p:cNvSpPr/>
            <p:nvPr/>
          </p:nvSpPr>
          <p:spPr>
            <a:xfrm>
              <a:off x="1686700" y="2767625"/>
              <a:ext cx="177975" cy="135350"/>
            </a:xfrm>
            <a:custGeom>
              <a:avLst/>
              <a:gdLst/>
              <a:ahLst/>
              <a:cxnLst/>
              <a:rect l="l" t="t" r="r" b="b"/>
              <a:pathLst>
                <a:path w="7119" h="5414" extrusionOk="0">
                  <a:moveTo>
                    <a:pt x="7118" y="0"/>
                  </a:moveTo>
                  <a:lnTo>
                    <a:pt x="7118" y="0"/>
                  </a:lnTo>
                  <a:cubicBezTo>
                    <a:pt x="3610" y="2657"/>
                    <a:pt x="0" y="5414"/>
                    <a:pt x="0" y="5414"/>
                  </a:cubicBezTo>
                  <a:lnTo>
                    <a:pt x="6266" y="2156"/>
                  </a:lnTo>
                  <a:lnTo>
                    <a:pt x="7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76"/>
            <p:cNvSpPr/>
            <p:nvPr/>
          </p:nvSpPr>
          <p:spPr>
            <a:xfrm>
              <a:off x="1675850" y="2831950"/>
              <a:ext cx="312050" cy="252750"/>
            </a:xfrm>
            <a:custGeom>
              <a:avLst/>
              <a:gdLst/>
              <a:ahLst/>
              <a:cxnLst/>
              <a:rect l="l" t="t" r="r" b="b"/>
              <a:pathLst>
                <a:path w="12482" h="10110" extrusionOk="0">
                  <a:moveTo>
                    <a:pt x="7218" y="0"/>
                  </a:moveTo>
                  <a:cubicBezTo>
                    <a:pt x="5848" y="2841"/>
                    <a:pt x="6199" y="4896"/>
                    <a:pt x="6199" y="4896"/>
                  </a:cubicBezTo>
                  <a:lnTo>
                    <a:pt x="0" y="8371"/>
                  </a:lnTo>
                  <a:cubicBezTo>
                    <a:pt x="1036" y="9959"/>
                    <a:pt x="2774" y="10109"/>
                    <a:pt x="2774" y="10109"/>
                  </a:cubicBezTo>
                  <a:lnTo>
                    <a:pt x="7653" y="9240"/>
                  </a:lnTo>
                  <a:cubicBezTo>
                    <a:pt x="8956" y="9040"/>
                    <a:pt x="10209" y="8572"/>
                    <a:pt x="11328" y="7887"/>
                  </a:cubicBezTo>
                  <a:lnTo>
                    <a:pt x="12481" y="7185"/>
                  </a:lnTo>
                  <a:lnTo>
                    <a:pt x="12298" y="7185"/>
                  </a:lnTo>
                  <a:cubicBezTo>
                    <a:pt x="6567" y="6149"/>
                    <a:pt x="7218" y="1"/>
                    <a:pt x="7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76"/>
            <p:cNvSpPr/>
            <p:nvPr/>
          </p:nvSpPr>
          <p:spPr>
            <a:xfrm>
              <a:off x="1857950" y="2722450"/>
              <a:ext cx="232700" cy="276775"/>
            </a:xfrm>
            <a:custGeom>
              <a:avLst/>
              <a:gdLst/>
              <a:ahLst/>
              <a:cxnLst/>
              <a:rect l="l" t="t" r="r" b="b"/>
              <a:pathLst>
                <a:path w="9308" h="11071" extrusionOk="0">
                  <a:moveTo>
                    <a:pt x="4185" y="0"/>
                  </a:moveTo>
                  <a:cubicBezTo>
                    <a:pt x="3994" y="0"/>
                    <a:pt x="3802" y="17"/>
                    <a:pt x="3610" y="53"/>
                  </a:cubicBezTo>
                  <a:cubicBezTo>
                    <a:pt x="1354" y="487"/>
                    <a:pt x="1" y="3294"/>
                    <a:pt x="569" y="6319"/>
                  </a:cubicBezTo>
                  <a:cubicBezTo>
                    <a:pt x="1102" y="9077"/>
                    <a:pt x="3053" y="11071"/>
                    <a:pt x="5104" y="11071"/>
                  </a:cubicBezTo>
                  <a:cubicBezTo>
                    <a:pt x="5301" y="11071"/>
                    <a:pt x="5500" y="11052"/>
                    <a:pt x="5699" y="11014"/>
                  </a:cubicBezTo>
                  <a:cubicBezTo>
                    <a:pt x="7954" y="10596"/>
                    <a:pt x="9308" y="7789"/>
                    <a:pt x="8740" y="4765"/>
                  </a:cubicBezTo>
                  <a:cubicBezTo>
                    <a:pt x="8205" y="1998"/>
                    <a:pt x="6243" y="0"/>
                    <a:pt x="4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76"/>
            <p:cNvSpPr/>
            <p:nvPr/>
          </p:nvSpPr>
          <p:spPr>
            <a:xfrm>
              <a:off x="1884700" y="2740525"/>
              <a:ext cx="200100" cy="237575"/>
            </a:xfrm>
            <a:custGeom>
              <a:avLst/>
              <a:gdLst/>
              <a:ahLst/>
              <a:cxnLst/>
              <a:rect l="l" t="t" r="r" b="b"/>
              <a:pathLst>
                <a:path w="8004" h="9503" extrusionOk="0">
                  <a:moveTo>
                    <a:pt x="3614" y="1"/>
                  </a:moveTo>
                  <a:cubicBezTo>
                    <a:pt x="3446" y="1"/>
                    <a:pt x="3277" y="16"/>
                    <a:pt x="3108" y="48"/>
                  </a:cubicBezTo>
                  <a:cubicBezTo>
                    <a:pt x="1170" y="416"/>
                    <a:pt x="0" y="2822"/>
                    <a:pt x="502" y="5412"/>
                  </a:cubicBezTo>
                  <a:cubicBezTo>
                    <a:pt x="944" y="7792"/>
                    <a:pt x="2626" y="9503"/>
                    <a:pt x="4390" y="9503"/>
                  </a:cubicBezTo>
                  <a:cubicBezTo>
                    <a:pt x="4558" y="9503"/>
                    <a:pt x="4727" y="9487"/>
                    <a:pt x="4896" y="9455"/>
                  </a:cubicBezTo>
                  <a:cubicBezTo>
                    <a:pt x="6834" y="9088"/>
                    <a:pt x="8004" y="6682"/>
                    <a:pt x="7519" y="4092"/>
                  </a:cubicBezTo>
                  <a:cubicBezTo>
                    <a:pt x="7062" y="1712"/>
                    <a:pt x="5378" y="1"/>
                    <a:pt x="3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76"/>
            <p:cNvSpPr/>
            <p:nvPr/>
          </p:nvSpPr>
          <p:spPr>
            <a:xfrm>
              <a:off x="2662900" y="3014500"/>
              <a:ext cx="389750" cy="360500"/>
            </a:xfrm>
            <a:custGeom>
              <a:avLst/>
              <a:gdLst/>
              <a:ahLst/>
              <a:cxnLst/>
              <a:rect l="l" t="t" r="r" b="b"/>
              <a:pathLst>
                <a:path w="15590" h="14420" extrusionOk="0">
                  <a:moveTo>
                    <a:pt x="12432" y="0"/>
                  </a:moveTo>
                  <a:cubicBezTo>
                    <a:pt x="12432" y="0"/>
                    <a:pt x="7503" y="1504"/>
                    <a:pt x="2005" y="6750"/>
                  </a:cubicBezTo>
                  <a:cubicBezTo>
                    <a:pt x="2005" y="6750"/>
                    <a:pt x="0" y="8254"/>
                    <a:pt x="819" y="11211"/>
                  </a:cubicBezTo>
                  <a:cubicBezTo>
                    <a:pt x="1638" y="14186"/>
                    <a:pt x="4311" y="14420"/>
                    <a:pt x="4311" y="14420"/>
                  </a:cubicBezTo>
                  <a:lnTo>
                    <a:pt x="9190" y="13551"/>
                  </a:lnTo>
                  <a:cubicBezTo>
                    <a:pt x="10493" y="13350"/>
                    <a:pt x="11747" y="12882"/>
                    <a:pt x="12866" y="12197"/>
                  </a:cubicBezTo>
                  <a:lnTo>
                    <a:pt x="15590" y="10526"/>
                  </a:lnTo>
                  <a:lnTo>
                    <a:pt x="14938" y="7519"/>
                  </a:lnTo>
                  <a:lnTo>
                    <a:pt x="14704" y="5013"/>
                  </a:lnTo>
                  <a:lnTo>
                    <a:pt x="124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76"/>
            <p:cNvSpPr/>
            <p:nvPr/>
          </p:nvSpPr>
          <p:spPr>
            <a:xfrm>
              <a:off x="2711775" y="3057925"/>
              <a:ext cx="177975" cy="135375"/>
            </a:xfrm>
            <a:custGeom>
              <a:avLst/>
              <a:gdLst/>
              <a:ahLst/>
              <a:cxnLst/>
              <a:rect l="l" t="t" r="r" b="b"/>
              <a:pathLst>
                <a:path w="7119" h="5415" extrusionOk="0">
                  <a:moveTo>
                    <a:pt x="7118" y="1"/>
                  </a:moveTo>
                  <a:lnTo>
                    <a:pt x="7118" y="1"/>
                  </a:lnTo>
                  <a:cubicBezTo>
                    <a:pt x="3609" y="2657"/>
                    <a:pt x="0" y="5414"/>
                    <a:pt x="0" y="5414"/>
                  </a:cubicBezTo>
                  <a:lnTo>
                    <a:pt x="6266" y="2156"/>
                  </a:lnTo>
                  <a:lnTo>
                    <a:pt x="71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76"/>
            <p:cNvSpPr/>
            <p:nvPr/>
          </p:nvSpPr>
          <p:spPr>
            <a:xfrm>
              <a:off x="2700500" y="3122250"/>
              <a:ext cx="312475" cy="252750"/>
            </a:xfrm>
            <a:custGeom>
              <a:avLst/>
              <a:gdLst/>
              <a:ahLst/>
              <a:cxnLst/>
              <a:rect l="l" t="t" r="r" b="b"/>
              <a:pathLst>
                <a:path w="12499" h="10110" extrusionOk="0">
                  <a:moveTo>
                    <a:pt x="7235" y="1"/>
                  </a:moveTo>
                  <a:lnTo>
                    <a:pt x="7235" y="1"/>
                  </a:lnTo>
                  <a:cubicBezTo>
                    <a:pt x="5848" y="2841"/>
                    <a:pt x="6216" y="4896"/>
                    <a:pt x="6216" y="4896"/>
                  </a:cubicBezTo>
                  <a:lnTo>
                    <a:pt x="0" y="8372"/>
                  </a:lnTo>
                  <a:cubicBezTo>
                    <a:pt x="1053" y="9959"/>
                    <a:pt x="2791" y="10110"/>
                    <a:pt x="2791" y="10110"/>
                  </a:cubicBezTo>
                  <a:lnTo>
                    <a:pt x="7669" y="9241"/>
                  </a:lnTo>
                  <a:cubicBezTo>
                    <a:pt x="8973" y="9040"/>
                    <a:pt x="10226" y="8572"/>
                    <a:pt x="11345" y="7887"/>
                  </a:cubicBezTo>
                  <a:lnTo>
                    <a:pt x="12498" y="7186"/>
                  </a:lnTo>
                  <a:lnTo>
                    <a:pt x="12314" y="7186"/>
                  </a:lnTo>
                  <a:cubicBezTo>
                    <a:pt x="6584" y="6150"/>
                    <a:pt x="7235" y="2"/>
                    <a:pt x="7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76"/>
            <p:cNvSpPr/>
            <p:nvPr/>
          </p:nvSpPr>
          <p:spPr>
            <a:xfrm>
              <a:off x="2883025" y="3013075"/>
              <a:ext cx="232700" cy="276450"/>
            </a:xfrm>
            <a:custGeom>
              <a:avLst/>
              <a:gdLst/>
              <a:ahLst/>
              <a:cxnLst/>
              <a:rect l="l" t="t" r="r" b="b"/>
              <a:pathLst>
                <a:path w="9308" h="11058" extrusionOk="0">
                  <a:moveTo>
                    <a:pt x="4205" y="0"/>
                  </a:moveTo>
                  <a:cubicBezTo>
                    <a:pt x="4007" y="0"/>
                    <a:pt x="3808" y="19"/>
                    <a:pt x="3610" y="57"/>
                  </a:cubicBezTo>
                  <a:cubicBezTo>
                    <a:pt x="1354" y="475"/>
                    <a:pt x="1" y="3282"/>
                    <a:pt x="569" y="6306"/>
                  </a:cubicBezTo>
                  <a:cubicBezTo>
                    <a:pt x="1087" y="9064"/>
                    <a:pt x="3050" y="11058"/>
                    <a:pt x="5103" y="11058"/>
                  </a:cubicBezTo>
                  <a:cubicBezTo>
                    <a:pt x="5301" y="11058"/>
                    <a:pt x="5500" y="11039"/>
                    <a:pt x="5698" y="11001"/>
                  </a:cubicBezTo>
                  <a:cubicBezTo>
                    <a:pt x="7954" y="10583"/>
                    <a:pt x="9308" y="7776"/>
                    <a:pt x="8739" y="4752"/>
                  </a:cubicBezTo>
                  <a:cubicBezTo>
                    <a:pt x="8206" y="1994"/>
                    <a:pt x="6255" y="0"/>
                    <a:pt x="42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76"/>
            <p:cNvSpPr/>
            <p:nvPr/>
          </p:nvSpPr>
          <p:spPr>
            <a:xfrm>
              <a:off x="2909775" y="3030425"/>
              <a:ext cx="200100" cy="237575"/>
            </a:xfrm>
            <a:custGeom>
              <a:avLst/>
              <a:gdLst/>
              <a:ahLst/>
              <a:cxnLst/>
              <a:rect l="l" t="t" r="r" b="b"/>
              <a:pathLst>
                <a:path w="8004" h="9503" extrusionOk="0">
                  <a:moveTo>
                    <a:pt x="3614" y="1"/>
                  </a:moveTo>
                  <a:cubicBezTo>
                    <a:pt x="3446" y="1"/>
                    <a:pt x="3277" y="16"/>
                    <a:pt x="3108" y="48"/>
                  </a:cubicBezTo>
                  <a:cubicBezTo>
                    <a:pt x="1170" y="416"/>
                    <a:pt x="0" y="2822"/>
                    <a:pt x="485" y="5412"/>
                  </a:cubicBezTo>
                  <a:cubicBezTo>
                    <a:pt x="942" y="7791"/>
                    <a:pt x="2626" y="9503"/>
                    <a:pt x="4390" y="9503"/>
                  </a:cubicBezTo>
                  <a:cubicBezTo>
                    <a:pt x="4558" y="9503"/>
                    <a:pt x="4727" y="9487"/>
                    <a:pt x="4896" y="9455"/>
                  </a:cubicBezTo>
                  <a:cubicBezTo>
                    <a:pt x="6834" y="9087"/>
                    <a:pt x="8004" y="6681"/>
                    <a:pt x="7502" y="4075"/>
                  </a:cubicBezTo>
                  <a:cubicBezTo>
                    <a:pt x="7060" y="1710"/>
                    <a:pt x="5378" y="1"/>
                    <a:pt x="3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76"/>
            <p:cNvSpPr/>
            <p:nvPr/>
          </p:nvSpPr>
          <p:spPr>
            <a:xfrm>
              <a:off x="484100" y="3354925"/>
              <a:ext cx="718500" cy="198850"/>
            </a:xfrm>
            <a:custGeom>
              <a:avLst/>
              <a:gdLst/>
              <a:ahLst/>
              <a:cxnLst/>
              <a:rect l="l" t="t" r="r" b="b"/>
              <a:pathLst>
                <a:path w="28740" h="7954" extrusionOk="0">
                  <a:moveTo>
                    <a:pt x="4345" y="1"/>
                  </a:moveTo>
                  <a:lnTo>
                    <a:pt x="0" y="1554"/>
                  </a:lnTo>
                  <a:lnTo>
                    <a:pt x="22724" y="7954"/>
                  </a:lnTo>
                  <a:cubicBezTo>
                    <a:pt x="26400" y="6667"/>
                    <a:pt x="28739" y="3810"/>
                    <a:pt x="28739" y="3810"/>
                  </a:cubicBezTo>
                  <a:lnTo>
                    <a:pt x="27820" y="2908"/>
                  </a:lnTo>
                  <a:lnTo>
                    <a:pt x="43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76"/>
            <p:cNvSpPr/>
            <p:nvPr/>
          </p:nvSpPr>
          <p:spPr>
            <a:xfrm>
              <a:off x="484100" y="3354925"/>
              <a:ext cx="718500" cy="198850"/>
            </a:xfrm>
            <a:custGeom>
              <a:avLst/>
              <a:gdLst/>
              <a:ahLst/>
              <a:cxnLst/>
              <a:rect l="l" t="t" r="r" b="b"/>
              <a:pathLst>
                <a:path w="28740" h="7954" extrusionOk="0">
                  <a:moveTo>
                    <a:pt x="4345" y="1"/>
                  </a:moveTo>
                  <a:lnTo>
                    <a:pt x="0" y="1554"/>
                  </a:lnTo>
                  <a:lnTo>
                    <a:pt x="22724" y="7954"/>
                  </a:lnTo>
                  <a:cubicBezTo>
                    <a:pt x="26400" y="6667"/>
                    <a:pt x="28739" y="3810"/>
                    <a:pt x="28739" y="3810"/>
                  </a:cubicBezTo>
                  <a:lnTo>
                    <a:pt x="43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76"/>
            <p:cNvSpPr/>
            <p:nvPr/>
          </p:nvSpPr>
          <p:spPr>
            <a:xfrm>
              <a:off x="748925" y="3016575"/>
              <a:ext cx="817500" cy="530950"/>
            </a:xfrm>
            <a:custGeom>
              <a:avLst/>
              <a:gdLst/>
              <a:ahLst/>
              <a:cxnLst/>
              <a:rect l="l" t="t" r="r" b="b"/>
              <a:pathLst>
                <a:path w="32700" h="21238" extrusionOk="0">
                  <a:moveTo>
                    <a:pt x="26918" y="1"/>
                  </a:moveTo>
                  <a:cubicBezTo>
                    <a:pt x="23543" y="452"/>
                    <a:pt x="23510" y="3543"/>
                    <a:pt x="23510" y="3543"/>
                  </a:cubicBezTo>
                  <a:cubicBezTo>
                    <a:pt x="23510" y="3543"/>
                    <a:pt x="22526" y="2238"/>
                    <a:pt x="21611" y="2238"/>
                  </a:cubicBezTo>
                  <a:cubicBezTo>
                    <a:pt x="21382" y="2238"/>
                    <a:pt x="21157" y="2320"/>
                    <a:pt x="20953" y="2524"/>
                  </a:cubicBezTo>
                  <a:cubicBezTo>
                    <a:pt x="19917" y="3560"/>
                    <a:pt x="20619" y="5615"/>
                    <a:pt x="20619" y="5615"/>
                  </a:cubicBezTo>
                  <a:cubicBezTo>
                    <a:pt x="20619" y="5615"/>
                    <a:pt x="20084" y="5154"/>
                    <a:pt x="19218" y="5154"/>
                  </a:cubicBezTo>
                  <a:cubicBezTo>
                    <a:pt x="18785" y="5154"/>
                    <a:pt x="18269" y="5269"/>
                    <a:pt x="17695" y="5615"/>
                  </a:cubicBezTo>
                  <a:cubicBezTo>
                    <a:pt x="15957" y="6667"/>
                    <a:pt x="16475" y="9240"/>
                    <a:pt x="16475" y="9240"/>
                  </a:cubicBezTo>
                  <a:cubicBezTo>
                    <a:pt x="16475" y="9240"/>
                    <a:pt x="16355" y="9188"/>
                    <a:pt x="16131" y="9188"/>
                  </a:cubicBezTo>
                  <a:cubicBezTo>
                    <a:pt x="15759" y="9188"/>
                    <a:pt x="15102" y="9332"/>
                    <a:pt x="14236" y="10093"/>
                  </a:cubicBezTo>
                  <a:cubicBezTo>
                    <a:pt x="12866" y="11279"/>
                    <a:pt x="12866" y="12499"/>
                    <a:pt x="12866" y="12499"/>
                  </a:cubicBezTo>
                  <a:lnTo>
                    <a:pt x="1" y="21237"/>
                  </a:lnTo>
                  <a:lnTo>
                    <a:pt x="32699" y="2022"/>
                  </a:lnTo>
                  <a:lnTo>
                    <a:pt x="26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76"/>
            <p:cNvSpPr/>
            <p:nvPr/>
          </p:nvSpPr>
          <p:spPr>
            <a:xfrm>
              <a:off x="3009600" y="2231700"/>
              <a:ext cx="231450" cy="129925"/>
            </a:xfrm>
            <a:custGeom>
              <a:avLst/>
              <a:gdLst/>
              <a:ahLst/>
              <a:cxnLst/>
              <a:rect l="l" t="t" r="r" b="b"/>
              <a:pathLst>
                <a:path w="9258" h="5197" extrusionOk="0">
                  <a:moveTo>
                    <a:pt x="4712" y="0"/>
                  </a:moveTo>
                  <a:cubicBezTo>
                    <a:pt x="3710" y="134"/>
                    <a:pt x="2925" y="351"/>
                    <a:pt x="2123" y="869"/>
                  </a:cubicBezTo>
                  <a:cubicBezTo>
                    <a:pt x="903" y="1604"/>
                    <a:pt x="1" y="2740"/>
                    <a:pt x="1" y="4161"/>
                  </a:cubicBezTo>
                  <a:lnTo>
                    <a:pt x="1" y="5197"/>
                  </a:lnTo>
                  <a:cubicBezTo>
                    <a:pt x="4987" y="2329"/>
                    <a:pt x="7468" y="1868"/>
                    <a:pt x="8548" y="1868"/>
                  </a:cubicBezTo>
                  <a:cubicBezTo>
                    <a:pt x="9060" y="1868"/>
                    <a:pt x="9257" y="1972"/>
                    <a:pt x="9257" y="1972"/>
                  </a:cubicBezTo>
                  <a:cubicBezTo>
                    <a:pt x="7837" y="836"/>
                    <a:pt x="6300" y="234"/>
                    <a:pt x="4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diagram of a flowchart&#10;&#10;Description automatically generated">
            <a:extLst>
              <a:ext uri="{FF2B5EF4-FFF2-40B4-BE49-F238E27FC236}">
                <a16:creationId xmlns:a16="http://schemas.microsoft.com/office/drawing/2014/main" id="{FA28006A-6175-48F8-9AAA-E924B7040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028" y="1459375"/>
            <a:ext cx="4366212" cy="35745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104"/>
          <p:cNvSpPr txBox="1">
            <a:spLocks noGrp="1"/>
          </p:cNvSpPr>
          <p:nvPr>
            <p:ph type="title"/>
          </p:nvPr>
        </p:nvSpPr>
        <p:spPr>
          <a:xfrm>
            <a:off x="4581975" y="840510"/>
            <a:ext cx="3717300" cy="18466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COMING UP! MOBLIE APP OVERLOOK</a:t>
            </a:r>
            <a:endParaRPr dirty="0"/>
          </a:p>
        </p:txBody>
      </p:sp>
      <p:sp>
        <p:nvSpPr>
          <p:cNvPr id="1964" name="Google Shape;1964;p104"/>
          <p:cNvSpPr/>
          <p:nvPr/>
        </p:nvSpPr>
        <p:spPr>
          <a:xfrm>
            <a:off x="1290868" y="914893"/>
            <a:ext cx="1854424" cy="3420409"/>
          </a:xfrm>
          <a:custGeom>
            <a:avLst/>
            <a:gdLst/>
            <a:ahLst/>
            <a:cxnLst/>
            <a:rect l="l" t="t" r="r" b="b"/>
            <a:pathLst>
              <a:path w="27381" h="56866" extrusionOk="0">
                <a:moveTo>
                  <a:pt x="2107" y="1"/>
                </a:moveTo>
                <a:cubicBezTo>
                  <a:pt x="944" y="1"/>
                  <a:pt x="1" y="945"/>
                  <a:pt x="1" y="2107"/>
                </a:cubicBezTo>
                <a:lnTo>
                  <a:pt x="1" y="54761"/>
                </a:lnTo>
                <a:cubicBezTo>
                  <a:pt x="1" y="55923"/>
                  <a:pt x="944" y="56866"/>
                  <a:pt x="2107" y="56866"/>
                </a:cubicBezTo>
                <a:lnTo>
                  <a:pt x="25274" y="56866"/>
                </a:lnTo>
                <a:cubicBezTo>
                  <a:pt x="26437" y="56866"/>
                  <a:pt x="27379" y="55923"/>
                  <a:pt x="27381" y="54761"/>
                </a:cubicBezTo>
                <a:lnTo>
                  <a:pt x="27381" y="2107"/>
                </a:lnTo>
                <a:cubicBezTo>
                  <a:pt x="27381" y="945"/>
                  <a:pt x="26437" y="1"/>
                  <a:pt x="25273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dist="95250" dir="300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65" name="Google Shape;1965;p104"/>
          <p:cNvPicPr preferRelativeResize="0"/>
          <p:nvPr/>
        </p:nvPicPr>
        <p:blipFill rotWithShape="1">
          <a:blip r:embed="rId3">
            <a:alphaModFix/>
          </a:blip>
          <a:srcRect l="12996" r="52640"/>
          <a:stretch/>
        </p:blipFill>
        <p:spPr>
          <a:xfrm>
            <a:off x="1386688" y="1250544"/>
            <a:ext cx="1662720" cy="2721773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966" name="Google Shape;1966;p104"/>
          <p:cNvSpPr/>
          <p:nvPr/>
        </p:nvSpPr>
        <p:spPr>
          <a:xfrm>
            <a:off x="2029902" y="1024432"/>
            <a:ext cx="376429" cy="62012"/>
          </a:xfrm>
          <a:custGeom>
            <a:avLst/>
            <a:gdLst/>
            <a:ahLst/>
            <a:cxnLst/>
            <a:rect l="l" t="t" r="r" b="b"/>
            <a:pathLst>
              <a:path w="5558" h="1031" extrusionOk="0">
                <a:moveTo>
                  <a:pt x="515" y="0"/>
                </a:moveTo>
                <a:cubicBezTo>
                  <a:pt x="231" y="0"/>
                  <a:pt x="0" y="231"/>
                  <a:pt x="0" y="515"/>
                </a:cubicBezTo>
                <a:cubicBezTo>
                  <a:pt x="0" y="799"/>
                  <a:pt x="231" y="1030"/>
                  <a:pt x="515" y="1030"/>
                </a:cubicBezTo>
                <a:lnTo>
                  <a:pt x="5044" y="1030"/>
                </a:lnTo>
                <a:cubicBezTo>
                  <a:pt x="5326" y="1030"/>
                  <a:pt x="5557" y="799"/>
                  <a:pt x="5557" y="515"/>
                </a:cubicBezTo>
                <a:cubicBezTo>
                  <a:pt x="5557" y="231"/>
                  <a:pt x="5326" y="0"/>
                  <a:pt x="504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104"/>
          <p:cNvSpPr/>
          <p:nvPr/>
        </p:nvSpPr>
        <p:spPr>
          <a:xfrm>
            <a:off x="5141125" y="3660025"/>
            <a:ext cx="4668631" cy="1596002"/>
          </a:xfrm>
          <a:custGeom>
            <a:avLst/>
            <a:gdLst/>
            <a:ahLst/>
            <a:cxnLst/>
            <a:rect l="l" t="t" r="r" b="b"/>
            <a:pathLst>
              <a:path w="148340" h="50711" extrusionOk="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104"/>
          <p:cNvSpPr/>
          <p:nvPr/>
        </p:nvSpPr>
        <p:spPr>
          <a:xfrm>
            <a:off x="4276726" y="3673913"/>
            <a:ext cx="3719855" cy="1858917"/>
          </a:xfrm>
          <a:custGeom>
            <a:avLst/>
            <a:gdLst/>
            <a:ahLst/>
            <a:cxnLst/>
            <a:rect l="l" t="t" r="r" b="b"/>
            <a:pathLst>
              <a:path w="62558" h="31262" extrusionOk="0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9" name="Google Shape;1969;p104"/>
          <p:cNvSpPr/>
          <p:nvPr/>
        </p:nvSpPr>
        <p:spPr>
          <a:xfrm>
            <a:off x="6416325" y="301025"/>
            <a:ext cx="2410519" cy="724964"/>
          </a:xfrm>
          <a:custGeom>
            <a:avLst/>
            <a:gdLst/>
            <a:ahLst/>
            <a:cxnLst/>
            <a:rect l="l" t="t" r="r" b="b"/>
            <a:pathLst>
              <a:path w="51714" h="15553" extrusionOk="0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9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800"/>
                                        <p:tgtEl>
                                          <p:spTgt spid="19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800"/>
                                        <p:tgtEl>
                                          <p:spTgt spid="19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77"/>
          <p:cNvSpPr txBox="1">
            <a:spLocks noGrp="1"/>
          </p:cNvSpPr>
          <p:nvPr>
            <p:ph type="title"/>
          </p:nvPr>
        </p:nvSpPr>
        <p:spPr>
          <a:xfrm>
            <a:off x="1934475" y="558285"/>
            <a:ext cx="5836800" cy="8021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Snapshots!</a:t>
            </a:r>
            <a:endParaRPr sz="5400" dirty="0"/>
          </a:p>
        </p:txBody>
      </p:sp>
      <p:sp>
        <p:nvSpPr>
          <p:cNvPr id="833" name="Google Shape;833;p77"/>
          <p:cNvSpPr txBox="1">
            <a:spLocks noGrp="1"/>
          </p:cNvSpPr>
          <p:nvPr>
            <p:ph type="subTitle" idx="1"/>
          </p:nvPr>
        </p:nvSpPr>
        <p:spPr>
          <a:xfrm>
            <a:off x="2170480" y="1562333"/>
            <a:ext cx="51396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 ! So many Airlines and flights!</a:t>
            </a:r>
            <a:endParaRPr dirty="0"/>
          </a:p>
        </p:txBody>
      </p:sp>
      <p:sp>
        <p:nvSpPr>
          <p:cNvPr id="834" name="Google Shape;834;p77"/>
          <p:cNvSpPr/>
          <p:nvPr/>
        </p:nvSpPr>
        <p:spPr>
          <a:xfrm>
            <a:off x="1934475" y="3627964"/>
            <a:ext cx="171300" cy="334625"/>
          </a:xfrm>
          <a:custGeom>
            <a:avLst/>
            <a:gdLst/>
            <a:ahLst/>
            <a:cxnLst/>
            <a:rect l="l" t="t" r="r" b="b"/>
            <a:pathLst>
              <a:path w="6852" h="13385" extrusionOk="0">
                <a:moveTo>
                  <a:pt x="3426" y="1"/>
                </a:moveTo>
                <a:lnTo>
                  <a:pt x="1538" y="385"/>
                </a:lnTo>
                <a:lnTo>
                  <a:pt x="1839" y="1555"/>
                </a:lnTo>
                <a:lnTo>
                  <a:pt x="1" y="2708"/>
                </a:lnTo>
                <a:lnTo>
                  <a:pt x="970" y="5114"/>
                </a:lnTo>
                <a:lnTo>
                  <a:pt x="1772" y="5264"/>
                </a:lnTo>
                <a:lnTo>
                  <a:pt x="1772" y="13117"/>
                </a:lnTo>
                <a:lnTo>
                  <a:pt x="3426" y="13384"/>
                </a:lnTo>
                <a:lnTo>
                  <a:pt x="5080" y="13117"/>
                </a:lnTo>
                <a:lnTo>
                  <a:pt x="5080" y="5264"/>
                </a:lnTo>
                <a:lnTo>
                  <a:pt x="5899" y="5114"/>
                </a:lnTo>
                <a:lnTo>
                  <a:pt x="6851" y="2708"/>
                </a:lnTo>
                <a:lnTo>
                  <a:pt x="5013" y="1555"/>
                </a:lnTo>
                <a:lnTo>
                  <a:pt x="5331" y="385"/>
                </a:lnTo>
                <a:lnTo>
                  <a:pt x="342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5" name="Google Shape;835;p77"/>
          <p:cNvGrpSpPr/>
          <p:nvPr/>
        </p:nvGrpSpPr>
        <p:grpSpPr>
          <a:xfrm>
            <a:off x="1853113" y="3322624"/>
            <a:ext cx="2071050" cy="1111650"/>
            <a:chOff x="1867200" y="2325100"/>
            <a:chExt cx="2071050" cy="1111650"/>
          </a:xfrm>
        </p:grpSpPr>
        <p:sp>
          <p:nvSpPr>
            <p:cNvPr id="836" name="Google Shape;836;p77"/>
            <p:cNvSpPr/>
            <p:nvPr/>
          </p:nvSpPr>
          <p:spPr>
            <a:xfrm>
              <a:off x="1867200" y="3188525"/>
              <a:ext cx="1947825" cy="162300"/>
            </a:xfrm>
            <a:custGeom>
              <a:avLst/>
              <a:gdLst/>
              <a:ahLst/>
              <a:cxnLst/>
              <a:rect l="l" t="t" r="r" b="b"/>
              <a:pathLst>
                <a:path w="77913" h="6492" extrusionOk="0">
                  <a:moveTo>
                    <a:pt x="38948" y="1"/>
                  </a:moveTo>
                  <a:cubicBezTo>
                    <a:pt x="17444" y="1"/>
                    <a:pt x="0" y="1220"/>
                    <a:pt x="0" y="2707"/>
                  </a:cubicBezTo>
                  <a:cubicBezTo>
                    <a:pt x="0" y="4046"/>
                    <a:pt x="7752" y="6491"/>
                    <a:pt x="31749" y="6491"/>
                  </a:cubicBezTo>
                  <a:cubicBezTo>
                    <a:pt x="34116" y="6491"/>
                    <a:pt x="36641" y="6468"/>
                    <a:pt x="39332" y="6417"/>
                  </a:cubicBezTo>
                  <a:cubicBezTo>
                    <a:pt x="60836" y="5999"/>
                    <a:pt x="77913" y="4178"/>
                    <a:pt x="77913" y="2707"/>
                  </a:cubicBezTo>
                  <a:cubicBezTo>
                    <a:pt x="77913" y="1220"/>
                    <a:pt x="60469" y="34"/>
                    <a:pt x="38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77"/>
            <p:cNvSpPr/>
            <p:nvPr/>
          </p:nvSpPr>
          <p:spPr>
            <a:xfrm>
              <a:off x="2054325" y="3203150"/>
              <a:ext cx="53925" cy="52225"/>
            </a:xfrm>
            <a:custGeom>
              <a:avLst/>
              <a:gdLst/>
              <a:ahLst/>
              <a:cxnLst/>
              <a:rect l="l" t="t" r="r" b="b"/>
              <a:pathLst>
                <a:path w="2157" h="2089" extrusionOk="0">
                  <a:moveTo>
                    <a:pt x="1087" y="0"/>
                  </a:moveTo>
                  <a:cubicBezTo>
                    <a:pt x="485" y="0"/>
                    <a:pt x="1" y="468"/>
                    <a:pt x="1" y="1053"/>
                  </a:cubicBezTo>
                  <a:cubicBezTo>
                    <a:pt x="1" y="1621"/>
                    <a:pt x="485" y="2089"/>
                    <a:pt x="1087" y="2089"/>
                  </a:cubicBezTo>
                  <a:cubicBezTo>
                    <a:pt x="1672" y="2089"/>
                    <a:pt x="2156" y="1621"/>
                    <a:pt x="2156" y="1053"/>
                  </a:cubicBezTo>
                  <a:cubicBezTo>
                    <a:pt x="2156" y="468"/>
                    <a:pt x="1672" y="0"/>
                    <a:pt x="10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77"/>
            <p:cNvSpPr/>
            <p:nvPr/>
          </p:nvSpPr>
          <p:spPr>
            <a:xfrm>
              <a:off x="2073975" y="3203150"/>
              <a:ext cx="54325" cy="52225"/>
            </a:xfrm>
            <a:custGeom>
              <a:avLst/>
              <a:gdLst/>
              <a:ahLst/>
              <a:cxnLst/>
              <a:rect l="l" t="t" r="r" b="b"/>
              <a:pathLst>
                <a:path w="2173" h="2089" extrusionOk="0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88" y="2089"/>
                    <a:pt x="2172" y="1621"/>
                    <a:pt x="2172" y="1053"/>
                  </a:cubicBezTo>
                  <a:cubicBezTo>
                    <a:pt x="2172" y="468"/>
                    <a:pt x="1688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77"/>
            <p:cNvSpPr/>
            <p:nvPr/>
          </p:nvSpPr>
          <p:spPr>
            <a:xfrm>
              <a:off x="2042225" y="3173900"/>
              <a:ext cx="101950" cy="43050"/>
            </a:xfrm>
            <a:custGeom>
              <a:avLst/>
              <a:gdLst/>
              <a:ahLst/>
              <a:cxnLst/>
              <a:rect l="l" t="t" r="r" b="b"/>
              <a:pathLst>
                <a:path w="4078" h="1722" extrusionOk="0">
                  <a:moveTo>
                    <a:pt x="0" y="1"/>
                  </a:moveTo>
                  <a:lnTo>
                    <a:pt x="0" y="1722"/>
                  </a:lnTo>
                  <a:lnTo>
                    <a:pt x="4077" y="1722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77"/>
            <p:cNvSpPr/>
            <p:nvPr/>
          </p:nvSpPr>
          <p:spPr>
            <a:xfrm>
              <a:off x="2681750" y="3203150"/>
              <a:ext cx="54325" cy="52225"/>
            </a:xfrm>
            <a:custGeom>
              <a:avLst/>
              <a:gdLst/>
              <a:ahLst/>
              <a:cxnLst/>
              <a:rect l="l" t="t" r="r" b="b"/>
              <a:pathLst>
                <a:path w="2173" h="2089" extrusionOk="0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88" y="2089"/>
                    <a:pt x="2172" y="1621"/>
                    <a:pt x="2172" y="1053"/>
                  </a:cubicBezTo>
                  <a:cubicBezTo>
                    <a:pt x="2172" y="468"/>
                    <a:pt x="1688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77"/>
            <p:cNvSpPr/>
            <p:nvPr/>
          </p:nvSpPr>
          <p:spPr>
            <a:xfrm>
              <a:off x="2701800" y="3203150"/>
              <a:ext cx="53900" cy="52225"/>
            </a:xfrm>
            <a:custGeom>
              <a:avLst/>
              <a:gdLst/>
              <a:ahLst/>
              <a:cxnLst/>
              <a:rect l="l" t="t" r="r" b="b"/>
              <a:pathLst>
                <a:path w="2156" h="2089" extrusionOk="0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71" y="2089"/>
                    <a:pt x="2156" y="1621"/>
                    <a:pt x="2156" y="1053"/>
                  </a:cubicBezTo>
                  <a:cubicBezTo>
                    <a:pt x="2156" y="468"/>
                    <a:pt x="1671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77"/>
            <p:cNvSpPr/>
            <p:nvPr/>
          </p:nvSpPr>
          <p:spPr>
            <a:xfrm>
              <a:off x="2793700" y="3191400"/>
              <a:ext cx="54325" cy="52300"/>
            </a:xfrm>
            <a:custGeom>
              <a:avLst/>
              <a:gdLst/>
              <a:ahLst/>
              <a:cxnLst/>
              <a:rect l="l" t="t" r="r" b="b"/>
              <a:pathLst>
                <a:path w="2173" h="2092" extrusionOk="0">
                  <a:moveTo>
                    <a:pt x="1145" y="1"/>
                  </a:moveTo>
                  <a:cubicBezTo>
                    <a:pt x="1125" y="1"/>
                    <a:pt x="1106" y="1"/>
                    <a:pt x="1086" y="2"/>
                  </a:cubicBezTo>
                  <a:cubicBezTo>
                    <a:pt x="468" y="2"/>
                    <a:pt x="0" y="454"/>
                    <a:pt x="0" y="1038"/>
                  </a:cubicBezTo>
                  <a:cubicBezTo>
                    <a:pt x="0" y="1606"/>
                    <a:pt x="468" y="2091"/>
                    <a:pt x="1086" y="2091"/>
                  </a:cubicBezTo>
                  <a:cubicBezTo>
                    <a:pt x="1688" y="2091"/>
                    <a:pt x="2172" y="1623"/>
                    <a:pt x="2172" y="1038"/>
                  </a:cubicBezTo>
                  <a:cubicBezTo>
                    <a:pt x="2172" y="473"/>
                    <a:pt x="1719" y="1"/>
                    <a:pt x="1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77"/>
            <p:cNvSpPr/>
            <p:nvPr/>
          </p:nvSpPr>
          <p:spPr>
            <a:xfrm>
              <a:off x="2813750" y="3191025"/>
              <a:ext cx="54325" cy="52250"/>
            </a:xfrm>
            <a:custGeom>
              <a:avLst/>
              <a:gdLst/>
              <a:ahLst/>
              <a:cxnLst/>
              <a:rect l="l" t="t" r="r" b="b"/>
              <a:pathLst>
                <a:path w="2173" h="2090" extrusionOk="0">
                  <a:moveTo>
                    <a:pt x="1086" y="1"/>
                  </a:moveTo>
                  <a:cubicBezTo>
                    <a:pt x="485" y="1"/>
                    <a:pt x="0" y="469"/>
                    <a:pt x="0" y="1053"/>
                  </a:cubicBezTo>
                  <a:cubicBezTo>
                    <a:pt x="0" y="1638"/>
                    <a:pt x="485" y="2089"/>
                    <a:pt x="1086" y="2089"/>
                  </a:cubicBezTo>
                  <a:cubicBezTo>
                    <a:pt x="1688" y="2089"/>
                    <a:pt x="2172" y="1638"/>
                    <a:pt x="2172" y="1053"/>
                  </a:cubicBezTo>
                  <a:cubicBezTo>
                    <a:pt x="2172" y="469"/>
                    <a:pt x="1688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77"/>
            <p:cNvSpPr/>
            <p:nvPr/>
          </p:nvSpPr>
          <p:spPr>
            <a:xfrm>
              <a:off x="3746500" y="2983475"/>
              <a:ext cx="191750" cy="51350"/>
            </a:xfrm>
            <a:custGeom>
              <a:avLst/>
              <a:gdLst/>
              <a:ahLst/>
              <a:cxnLst/>
              <a:rect l="l" t="t" r="r" b="b"/>
              <a:pathLst>
                <a:path w="7670" h="2054" extrusionOk="0">
                  <a:moveTo>
                    <a:pt x="5376" y="0"/>
                  </a:moveTo>
                  <a:cubicBezTo>
                    <a:pt x="5129" y="0"/>
                    <a:pt x="4880" y="17"/>
                    <a:pt x="4629" y="49"/>
                  </a:cubicBezTo>
                  <a:cubicBezTo>
                    <a:pt x="3593" y="166"/>
                    <a:pt x="0" y="1051"/>
                    <a:pt x="0" y="1051"/>
                  </a:cubicBezTo>
                  <a:lnTo>
                    <a:pt x="3325" y="2054"/>
                  </a:lnTo>
                  <a:cubicBezTo>
                    <a:pt x="3325" y="2054"/>
                    <a:pt x="6099" y="1085"/>
                    <a:pt x="7670" y="550"/>
                  </a:cubicBezTo>
                  <a:cubicBezTo>
                    <a:pt x="6920" y="169"/>
                    <a:pt x="6160" y="0"/>
                    <a:pt x="5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77"/>
            <p:cNvSpPr/>
            <p:nvPr/>
          </p:nvSpPr>
          <p:spPr>
            <a:xfrm>
              <a:off x="1889750" y="2597375"/>
              <a:ext cx="1974150" cy="613725"/>
            </a:xfrm>
            <a:custGeom>
              <a:avLst/>
              <a:gdLst/>
              <a:ahLst/>
              <a:cxnLst/>
              <a:rect l="l" t="t" r="r" b="b"/>
              <a:pathLst>
                <a:path w="78966" h="24549" extrusionOk="0">
                  <a:moveTo>
                    <a:pt x="74997" y="0"/>
                  </a:moveTo>
                  <a:cubicBezTo>
                    <a:pt x="74489" y="0"/>
                    <a:pt x="74003" y="10"/>
                    <a:pt x="73686" y="37"/>
                  </a:cubicBezTo>
                  <a:cubicBezTo>
                    <a:pt x="72716" y="121"/>
                    <a:pt x="72031" y="221"/>
                    <a:pt x="71764" y="789"/>
                  </a:cubicBezTo>
                  <a:cubicBezTo>
                    <a:pt x="71480" y="1341"/>
                    <a:pt x="63527" y="10731"/>
                    <a:pt x="62775" y="11900"/>
                  </a:cubicBezTo>
                  <a:cubicBezTo>
                    <a:pt x="62006" y="13070"/>
                    <a:pt x="59767" y="14206"/>
                    <a:pt x="58497" y="14340"/>
                  </a:cubicBezTo>
                  <a:cubicBezTo>
                    <a:pt x="58145" y="14371"/>
                    <a:pt x="57519" y="14382"/>
                    <a:pt x="56756" y="14382"/>
                  </a:cubicBezTo>
                  <a:cubicBezTo>
                    <a:pt x="55083" y="14382"/>
                    <a:pt x="52752" y="14330"/>
                    <a:pt x="51197" y="14330"/>
                  </a:cubicBezTo>
                  <a:cubicBezTo>
                    <a:pt x="50837" y="14330"/>
                    <a:pt x="50519" y="14333"/>
                    <a:pt x="50260" y="14340"/>
                  </a:cubicBezTo>
                  <a:cubicBezTo>
                    <a:pt x="48372" y="14373"/>
                    <a:pt x="13117" y="14340"/>
                    <a:pt x="9825" y="14691"/>
                  </a:cubicBezTo>
                  <a:cubicBezTo>
                    <a:pt x="6550" y="15075"/>
                    <a:pt x="5815" y="15660"/>
                    <a:pt x="3225" y="18133"/>
                  </a:cubicBezTo>
                  <a:cubicBezTo>
                    <a:pt x="3025" y="18333"/>
                    <a:pt x="2524" y="18550"/>
                    <a:pt x="1972" y="18851"/>
                  </a:cubicBezTo>
                  <a:cubicBezTo>
                    <a:pt x="1187" y="19269"/>
                    <a:pt x="301" y="19804"/>
                    <a:pt x="218" y="20539"/>
                  </a:cubicBezTo>
                  <a:cubicBezTo>
                    <a:pt x="1" y="22310"/>
                    <a:pt x="2373" y="23563"/>
                    <a:pt x="8806" y="24014"/>
                  </a:cubicBezTo>
                  <a:cubicBezTo>
                    <a:pt x="15239" y="24449"/>
                    <a:pt x="35891" y="24449"/>
                    <a:pt x="40686" y="24532"/>
                  </a:cubicBezTo>
                  <a:cubicBezTo>
                    <a:pt x="41296" y="24543"/>
                    <a:pt x="41928" y="24548"/>
                    <a:pt x="42578" y="24548"/>
                  </a:cubicBezTo>
                  <a:cubicBezTo>
                    <a:pt x="47035" y="24548"/>
                    <a:pt x="52325" y="24277"/>
                    <a:pt x="57094" y="23446"/>
                  </a:cubicBezTo>
                  <a:cubicBezTo>
                    <a:pt x="59984" y="22928"/>
                    <a:pt x="65849" y="21424"/>
                    <a:pt x="70778" y="20104"/>
                  </a:cubicBezTo>
                  <a:cubicBezTo>
                    <a:pt x="75206" y="18918"/>
                    <a:pt x="78865" y="17882"/>
                    <a:pt x="78865" y="17882"/>
                  </a:cubicBezTo>
                  <a:cubicBezTo>
                    <a:pt x="78865" y="17882"/>
                    <a:pt x="78965" y="17598"/>
                    <a:pt x="78832" y="16796"/>
                  </a:cubicBezTo>
                  <a:cubicBezTo>
                    <a:pt x="78815" y="16679"/>
                    <a:pt x="78782" y="16545"/>
                    <a:pt x="78731" y="16412"/>
                  </a:cubicBezTo>
                  <a:cubicBezTo>
                    <a:pt x="77863" y="16044"/>
                    <a:pt x="73819" y="15042"/>
                    <a:pt x="73819" y="15042"/>
                  </a:cubicBezTo>
                  <a:lnTo>
                    <a:pt x="77111" y="37"/>
                  </a:lnTo>
                  <a:cubicBezTo>
                    <a:pt x="77111" y="37"/>
                    <a:pt x="76012" y="0"/>
                    <a:pt x="749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77"/>
            <p:cNvSpPr/>
            <p:nvPr/>
          </p:nvSpPr>
          <p:spPr>
            <a:xfrm>
              <a:off x="1889750" y="3018100"/>
              <a:ext cx="1974150" cy="193000"/>
            </a:xfrm>
            <a:custGeom>
              <a:avLst/>
              <a:gdLst/>
              <a:ahLst/>
              <a:cxnLst/>
              <a:rect l="l" t="t" r="r" b="b"/>
              <a:pathLst>
                <a:path w="78966" h="7720" extrusionOk="0">
                  <a:moveTo>
                    <a:pt x="78815" y="0"/>
                  </a:moveTo>
                  <a:cubicBezTo>
                    <a:pt x="75724" y="702"/>
                    <a:pt x="70127" y="1888"/>
                    <a:pt x="64262" y="2674"/>
                  </a:cubicBezTo>
                  <a:cubicBezTo>
                    <a:pt x="60190" y="3197"/>
                    <a:pt x="46410" y="3249"/>
                    <a:pt x="32671" y="3249"/>
                  </a:cubicBezTo>
                  <a:cubicBezTo>
                    <a:pt x="29284" y="3249"/>
                    <a:pt x="25899" y="3246"/>
                    <a:pt x="22663" y="3246"/>
                  </a:cubicBezTo>
                  <a:cubicBezTo>
                    <a:pt x="10533" y="3246"/>
                    <a:pt x="488" y="3290"/>
                    <a:pt x="218" y="3710"/>
                  </a:cubicBezTo>
                  <a:cubicBezTo>
                    <a:pt x="1" y="5481"/>
                    <a:pt x="2373" y="6734"/>
                    <a:pt x="8806" y="7185"/>
                  </a:cubicBezTo>
                  <a:cubicBezTo>
                    <a:pt x="15239" y="7620"/>
                    <a:pt x="35891" y="7620"/>
                    <a:pt x="40686" y="7703"/>
                  </a:cubicBezTo>
                  <a:cubicBezTo>
                    <a:pt x="41296" y="7714"/>
                    <a:pt x="41928" y="7719"/>
                    <a:pt x="42578" y="7719"/>
                  </a:cubicBezTo>
                  <a:cubicBezTo>
                    <a:pt x="47035" y="7719"/>
                    <a:pt x="52325" y="7448"/>
                    <a:pt x="57094" y="6617"/>
                  </a:cubicBezTo>
                  <a:cubicBezTo>
                    <a:pt x="59984" y="6099"/>
                    <a:pt x="65849" y="4595"/>
                    <a:pt x="70778" y="3275"/>
                  </a:cubicBezTo>
                  <a:cubicBezTo>
                    <a:pt x="75206" y="2089"/>
                    <a:pt x="78865" y="1053"/>
                    <a:pt x="78865" y="1053"/>
                  </a:cubicBezTo>
                  <a:cubicBezTo>
                    <a:pt x="78865" y="1053"/>
                    <a:pt x="78965" y="769"/>
                    <a:pt x="78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77"/>
            <p:cNvSpPr/>
            <p:nvPr/>
          </p:nvSpPr>
          <p:spPr>
            <a:xfrm>
              <a:off x="3536375" y="3023000"/>
              <a:ext cx="174225" cy="29375"/>
            </a:xfrm>
            <a:custGeom>
              <a:avLst/>
              <a:gdLst/>
              <a:ahLst/>
              <a:cxnLst/>
              <a:rect l="l" t="t" r="r" b="b"/>
              <a:pathLst>
                <a:path w="6969" h="1175" extrusionOk="0">
                  <a:moveTo>
                    <a:pt x="3604" y="1"/>
                  </a:moveTo>
                  <a:cubicBezTo>
                    <a:pt x="3063" y="1"/>
                    <a:pt x="2582" y="30"/>
                    <a:pt x="2407" y="88"/>
                  </a:cubicBezTo>
                  <a:cubicBezTo>
                    <a:pt x="2056" y="222"/>
                    <a:pt x="1" y="840"/>
                    <a:pt x="1" y="840"/>
                  </a:cubicBezTo>
                  <a:lnTo>
                    <a:pt x="6965" y="1174"/>
                  </a:lnTo>
                  <a:lnTo>
                    <a:pt x="6965" y="1174"/>
                  </a:lnTo>
                  <a:cubicBezTo>
                    <a:pt x="6823" y="1161"/>
                    <a:pt x="5993" y="221"/>
                    <a:pt x="5164" y="88"/>
                  </a:cubicBezTo>
                  <a:cubicBezTo>
                    <a:pt x="4746" y="30"/>
                    <a:pt x="4145" y="1"/>
                    <a:pt x="3604" y="1"/>
                  </a:cubicBezTo>
                  <a:close/>
                  <a:moveTo>
                    <a:pt x="6965" y="1174"/>
                  </a:moveTo>
                  <a:cubicBezTo>
                    <a:pt x="6966" y="1174"/>
                    <a:pt x="6967" y="1175"/>
                    <a:pt x="6968" y="1175"/>
                  </a:cubicBezTo>
                  <a:lnTo>
                    <a:pt x="6965" y="11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" name="Google Shape;848;p77"/>
            <p:cNvGrpSpPr/>
            <p:nvPr/>
          </p:nvGrpSpPr>
          <p:grpSpPr>
            <a:xfrm>
              <a:off x="2309975" y="3167225"/>
              <a:ext cx="202625" cy="127850"/>
              <a:chOff x="2309975" y="3167225"/>
              <a:chExt cx="202625" cy="127850"/>
            </a:xfrm>
          </p:grpSpPr>
          <p:sp>
            <p:nvSpPr>
              <p:cNvPr id="849" name="Google Shape;849;p77"/>
              <p:cNvSpPr/>
              <p:nvPr/>
            </p:nvSpPr>
            <p:spPr>
              <a:xfrm>
                <a:off x="2318325" y="3167650"/>
                <a:ext cx="194275" cy="1274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5097" extrusionOk="0">
                    <a:moveTo>
                      <a:pt x="1404" y="0"/>
                    </a:moveTo>
                    <a:lnTo>
                      <a:pt x="1404" y="0"/>
                    </a:lnTo>
                    <a:cubicBezTo>
                      <a:pt x="1839" y="1303"/>
                      <a:pt x="2557" y="2506"/>
                      <a:pt x="3443" y="3576"/>
                    </a:cubicBezTo>
                    <a:cubicBezTo>
                      <a:pt x="2696" y="3620"/>
                      <a:pt x="1935" y="3643"/>
                      <a:pt x="1164" y="3643"/>
                    </a:cubicBezTo>
                    <a:cubicBezTo>
                      <a:pt x="779" y="3643"/>
                      <a:pt x="391" y="3637"/>
                      <a:pt x="1" y="3626"/>
                    </a:cubicBezTo>
                    <a:lnTo>
                      <a:pt x="1" y="3626"/>
                    </a:lnTo>
                    <a:cubicBezTo>
                      <a:pt x="318" y="4712"/>
                      <a:pt x="986" y="4996"/>
                      <a:pt x="1638" y="5079"/>
                    </a:cubicBezTo>
                    <a:cubicBezTo>
                      <a:pt x="1724" y="5091"/>
                      <a:pt x="1868" y="5097"/>
                      <a:pt x="2055" y="5097"/>
                    </a:cubicBezTo>
                    <a:cubicBezTo>
                      <a:pt x="2669" y="5097"/>
                      <a:pt x="3754" y="5039"/>
                      <a:pt x="4829" y="4963"/>
                    </a:cubicBezTo>
                    <a:cubicBezTo>
                      <a:pt x="6149" y="4846"/>
                      <a:pt x="7419" y="4729"/>
                      <a:pt x="7770" y="4612"/>
                    </a:cubicBezTo>
                    <a:cubicBezTo>
                      <a:pt x="7236" y="4010"/>
                      <a:pt x="6834" y="1805"/>
                      <a:pt x="7770" y="635"/>
                    </a:cubicBezTo>
                    <a:cubicBezTo>
                      <a:pt x="6868" y="167"/>
                      <a:pt x="2941" y="50"/>
                      <a:pt x="14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77"/>
              <p:cNvSpPr/>
              <p:nvPr/>
            </p:nvSpPr>
            <p:spPr>
              <a:xfrm>
                <a:off x="2309975" y="3167225"/>
                <a:ext cx="94425" cy="91675"/>
              </a:xfrm>
              <a:custGeom>
                <a:avLst/>
                <a:gdLst/>
                <a:ahLst/>
                <a:cxnLst/>
                <a:rect l="l" t="t" r="r" b="b"/>
                <a:pathLst>
                  <a:path w="3777" h="3667" extrusionOk="0">
                    <a:moveTo>
                      <a:pt x="1087" y="0"/>
                    </a:moveTo>
                    <a:cubicBezTo>
                      <a:pt x="268" y="552"/>
                      <a:pt x="1" y="1504"/>
                      <a:pt x="201" y="3058"/>
                    </a:cubicBezTo>
                    <a:cubicBezTo>
                      <a:pt x="234" y="3259"/>
                      <a:pt x="268" y="3442"/>
                      <a:pt x="335" y="3643"/>
                    </a:cubicBezTo>
                    <a:cubicBezTo>
                      <a:pt x="725" y="3660"/>
                      <a:pt x="1113" y="3667"/>
                      <a:pt x="1498" y="3667"/>
                    </a:cubicBezTo>
                    <a:cubicBezTo>
                      <a:pt x="2269" y="3667"/>
                      <a:pt x="3030" y="3637"/>
                      <a:pt x="3777" y="3593"/>
                    </a:cubicBezTo>
                    <a:cubicBezTo>
                      <a:pt x="2891" y="2523"/>
                      <a:pt x="2173" y="1320"/>
                      <a:pt x="1738" y="17"/>
                    </a:cubicBezTo>
                    <a:cubicBezTo>
                      <a:pt x="1337" y="17"/>
                      <a:pt x="1087" y="0"/>
                      <a:pt x="10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1" name="Google Shape;851;p77"/>
            <p:cNvSpPr/>
            <p:nvPr/>
          </p:nvSpPr>
          <p:spPr>
            <a:xfrm>
              <a:off x="2483850" y="3186425"/>
              <a:ext cx="53800" cy="93600"/>
            </a:xfrm>
            <a:custGeom>
              <a:avLst/>
              <a:gdLst/>
              <a:ahLst/>
              <a:cxnLst/>
              <a:rect l="l" t="t" r="r" b="b"/>
              <a:pathLst>
                <a:path w="2152" h="3744" extrusionOk="0">
                  <a:moveTo>
                    <a:pt x="1049" y="1"/>
                  </a:moveTo>
                  <a:cubicBezTo>
                    <a:pt x="0" y="1582"/>
                    <a:pt x="1041" y="3744"/>
                    <a:pt x="1049" y="3744"/>
                  </a:cubicBezTo>
                  <a:cubicBezTo>
                    <a:pt x="1049" y="3744"/>
                    <a:pt x="1049" y="3744"/>
                    <a:pt x="1049" y="3744"/>
                  </a:cubicBezTo>
                  <a:lnTo>
                    <a:pt x="2035" y="3560"/>
                  </a:lnTo>
                  <a:cubicBezTo>
                    <a:pt x="2035" y="3560"/>
                    <a:pt x="1667" y="1254"/>
                    <a:pt x="2152" y="302"/>
                  </a:cubicBezTo>
                  <a:lnTo>
                    <a:pt x="1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77"/>
            <p:cNvSpPr/>
            <p:nvPr/>
          </p:nvSpPr>
          <p:spPr>
            <a:xfrm>
              <a:off x="2518900" y="3200650"/>
              <a:ext cx="93525" cy="57250"/>
            </a:xfrm>
            <a:custGeom>
              <a:avLst/>
              <a:gdLst/>
              <a:ahLst/>
              <a:cxnLst/>
              <a:rect l="l" t="t" r="r" b="b"/>
              <a:pathLst>
                <a:path w="3741" h="2290" extrusionOk="0">
                  <a:moveTo>
                    <a:pt x="649" y="0"/>
                  </a:moveTo>
                  <a:cubicBezTo>
                    <a:pt x="1" y="316"/>
                    <a:pt x="478" y="2289"/>
                    <a:pt x="482" y="2289"/>
                  </a:cubicBezTo>
                  <a:cubicBezTo>
                    <a:pt x="482" y="2289"/>
                    <a:pt x="482" y="2289"/>
                    <a:pt x="482" y="2289"/>
                  </a:cubicBezTo>
                  <a:lnTo>
                    <a:pt x="3390" y="1938"/>
                  </a:lnTo>
                  <a:cubicBezTo>
                    <a:pt x="3390" y="1938"/>
                    <a:pt x="3741" y="1086"/>
                    <a:pt x="3490" y="501"/>
                  </a:cubicBezTo>
                  <a:lnTo>
                    <a:pt x="6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77"/>
            <p:cNvSpPr/>
            <p:nvPr/>
          </p:nvSpPr>
          <p:spPr>
            <a:xfrm>
              <a:off x="2350900" y="3114775"/>
              <a:ext cx="495025" cy="75950"/>
            </a:xfrm>
            <a:custGeom>
              <a:avLst/>
              <a:gdLst/>
              <a:ahLst/>
              <a:cxnLst/>
              <a:rect l="l" t="t" r="r" b="b"/>
              <a:pathLst>
                <a:path w="19801" h="3038" extrusionOk="0">
                  <a:moveTo>
                    <a:pt x="12538" y="1"/>
                  </a:moveTo>
                  <a:cubicBezTo>
                    <a:pt x="12423" y="1"/>
                    <a:pt x="12310" y="4"/>
                    <a:pt x="12198" y="10"/>
                  </a:cubicBezTo>
                  <a:cubicBezTo>
                    <a:pt x="9491" y="160"/>
                    <a:pt x="1" y="2115"/>
                    <a:pt x="1" y="2115"/>
                  </a:cubicBezTo>
                  <a:lnTo>
                    <a:pt x="6367" y="2867"/>
                  </a:lnTo>
                  <a:cubicBezTo>
                    <a:pt x="6367" y="2867"/>
                    <a:pt x="10168" y="3038"/>
                    <a:pt x="12317" y="3038"/>
                  </a:cubicBezTo>
                  <a:cubicBezTo>
                    <a:pt x="12496" y="3038"/>
                    <a:pt x="12663" y="3037"/>
                    <a:pt x="12816" y="3034"/>
                  </a:cubicBezTo>
                  <a:cubicBezTo>
                    <a:pt x="14788" y="3017"/>
                    <a:pt x="19801" y="2650"/>
                    <a:pt x="19099" y="2115"/>
                  </a:cubicBezTo>
                  <a:cubicBezTo>
                    <a:pt x="18442" y="1603"/>
                    <a:pt x="15177" y="1"/>
                    <a:pt x="125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77"/>
            <p:cNvSpPr/>
            <p:nvPr/>
          </p:nvSpPr>
          <p:spPr>
            <a:xfrm>
              <a:off x="2666700" y="3084925"/>
              <a:ext cx="84000" cy="38875"/>
            </a:xfrm>
            <a:custGeom>
              <a:avLst/>
              <a:gdLst/>
              <a:ahLst/>
              <a:cxnLst/>
              <a:rect l="l" t="t" r="r" b="b"/>
              <a:pathLst>
                <a:path w="3360" h="1555" extrusionOk="0">
                  <a:moveTo>
                    <a:pt x="2490" y="1"/>
                  </a:moveTo>
                  <a:cubicBezTo>
                    <a:pt x="1772" y="1"/>
                    <a:pt x="84" y="1204"/>
                    <a:pt x="1" y="1204"/>
                  </a:cubicBezTo>
                  <a:lnTo>
                    <a:pt x="2273" y="1555"/>
                  </a:lnTo>
                  <a:lnTo>
                    <a:pt x="3359" y="134"/>
                  </a:lnTo>
                  <a:cubicBezTo>
                    <a:pt x="3359" y="134"/>
                    <a:pt x="3192" y="1"/>
                    <a:pt x="24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77"/>
            <p:cNvSpPr/>
            <p:nvPr/>
          </p:nvSpPr>
          <p:spPr>
            <a:xfrm>
              <a:off x="2231450" y="3040225"/>
              <a:ext cx="1001275" cy="20075"/>
            </a:xfrm>
            <a:custGeom>
              <a:avLst/>
              <a:gdLst/>
              <a:ahLst/>
              <a:cxnLst/>
              <a:rect l="l" t="t" r="r" b="b"/>
              <a:pathLst>
                <a:path w="40051" h="803" extrusionOk="0">
                  <a:moveTo>
                    <a:pt x="251" y="1"/>
                  </a:moveTo>
                  <a:cubicBezTo>
                    <a:pt x="134" y="1"/>
                    <a:pt x="34" y="101"/>
                    <a:pt x="0" y="235"/>
                  </a:cubicBezTo>
                  <a:lnTo>
                    <a:pt x="0" y="369"/>
                  </a:lnTo>
                  <a:cubicBezTo>
                    <a:pt x="17" y="486"/>
                    <a:pt x="117" y="619"/>
                    <a:pt x="234" y="619"/>
                  </a:cubicBezTo>
                  <a:cubicBezTo>
                    <a:pt x="368" y="619"/>
                    <a:pt x="468" y="502"/>
                    <a:pt x="485" y="385"/>
                  </a:cubicBezTo>
                  <a:lnTo>
                    <a:pt x="485" y="252"/>
                  </a:lnTo>
                  <a:cubicBezTo>
                    <a:pt x="485" y="135"/>
                    <a:pt x="385" y="18"/>
                    <a:pt x="251" y="1"/>
                  </a:cubicBezTo>
                  <a:close/>
                  <a:moveTo>
                    <a:pt x="1571" y="1"/>
                  </a:moveTo>
                  <a:cubicBezTo>
                    <a:pt x="1454" y="1"/>
                    <a:pt x="1337" y="101"/>
                    <a:pt x="1320" y="235"/>
                  </a:cubicBezTo>
                  <a:lnTo>
                    <a:pt x="1320" y="369"/>
                  </a:lnTo>
                  <a:cubicBezTo>
                    <a:pt x="1320" y="502"/>
                    <a:pt x="1437" y="619"/>
                    <a:pt x="1554" y="619"/>
                  </a:cubicBezTo>
                  <a:cubicBezTo>
                    <a:pt x="1688" y="619"/>
                    <a:pt x="1788" y="502"/>
                    <a:pt x="1805" y="385"/>
                  </a:cubicBezTo>
                  <a:lnTo>
                    <a:pt x="1805" y="252"/>
                  </a:lnTo>
                  <a:cubicBezTo>
                    <a:pt x="1805" y="135"/>
                    <a:pt x="1705" y="1"/>
                    <a:pt x="1571" y="1"/>
                  </a:cubicBezTo>
                  <a:close/>
                  <a:moveTo>
                    <a:pt x="2908" y="1"/>
                  </a:moveTo>
                  <a:cubicBezTo>
                    <a:pt x="2791" y="1"/>
                    <a:pt x="2690" y="101"/>
                    <a:pt x="2657" y="235"/>
                  </a:cubicBezTo>
                  <a:lnTo>
                    <a:pt x="2657" y="369"/>
                  </a:lnTo>
                  <a:cubicBezTo>
                    <a:pt x="2640" y="502"/>
                    <a:pt x="2741" y="619"/>
                    <a:pt x="2891" y="619"/>
                  </a:cubicBezTo>
                  <a:cubicBezTo>
                    <a:pt x="3025" y="619"/>
                    <a:pt x="3125" y="502"/>
                    <a:pt x="3142" y="385"/>
                  </a:cubicBezTo>
                  <a:lnTo>
                    <a:pt x="3142" y="252"/>
                  </a:lnTo>
                  <a:cubicBezTo>
                    <a:pt x="3142" y="135"/>
                    <a:pt x="3041" y="18"/>
                    <a:pt x="2908" y="1"/>
                  </a:cubicBezTo>
                  <a:close/>
                  <a:moveTo>
                    <a:pt x="4228" y="34"/>
                  </a:moveTo>
                  <a:cubicBezTo>
                    <a:pt x="4094" y="34"/>
                    <a:pt x="3994" y="135"/>
                    <a:pt x="3977" y="252"/>
                  </a:cubicBezTo>
                  <a:lnTo>
                    <a:pt x="3977" y="385"/>
                  </a:lnTo>
                  <a:cubicBezTo>
                    <a:pt x="3960" y="502"/>
                    <a:pt x="4060" y="619"/>
                    <a:pt x="4211" y="636"/>
                  </a:cubicBezTo>
                  <a:cubicBezTo>
                    <a:pt x="4328" y="636"/>
                    <a:pt x="4461" y="536"/>
                    <a:pt x="4461" y="402"/>
                  </a:cubicBezTo>
                  <a:lnTo>
                    <a:pt x="4461" y="268"/>
                  </a:lnTo>
                  <a:cubicBezTo>
                    <a:pt x="4461" y="151"/>
                    <a:pt x="4361" y="51"/>
                    <a:pt x="4228" y="34"/>
                  </a:cubicBezTo>
                  <a:close/>
                  <a:moveTo>
                    <a:pt x="5548" y="34"/>
                  </a:moveTo>
                  <a:cubicBezTo>
                    <a:pt x="5414" y="34"/>
                    <a:pt x="5314" y="135"/>
                    <a:pt x="5297" y="252"/>
                  </a:cubicBezTo>
                  <a:lnTo>
                    <a:pt x="5297" y="385"/>
                  </a:lnTo>
                  <a:cubicBezTo>
                    <a:pt x="5280" y="536"/>
                    <a:pt x="5380" y="636"/>
                    <a:pt x="5531" y="636"/>
                  </a:cubicBezTo>
                  <a:cubicBezTo>
                    <a:pt x="5648" y="636"/>
                    <a:pt x="5748" y="536"/>
                    <a:pt x="5781" y="402"/>
                  </a:cubicBezTo>
                  <a:lnTo>
                    <a:pt x="5781" y="268"/>
                  </a:lnTo>
                  <a:cubicBezTo>
                    <a:pt x="5781" y="151"/>
                    <a:pt x="5665" y="51"/>
                    <a:pt x="5548" y="34"/>
                  </a:cubicBezTo>
                  <a:close/>
                  <a:moveTo>
                    <a:pt x="6868" y="34"/>
                  </a:moveTo>
                  <a:cubicBezTo>
                    <a:pt x="6734" y="34"/>
                    <a:pt x="6634" y="135"/>
                    <a:pt x="6617" y="252"/>
                  </a:cubicBezTo>
                  <a:lnTo>
                    <a:pt x="6617" y="385"/>
                  </a:lnTo>
                  <a:cubicBezTo>
                    <a:pt x="6583" y="536"/>
                    <a:pt x="6717" y="636"/>
                    <a:pt x="6834" y="636"/>
                  </a:cubicBezTo>
                  <a:cubicBezTo>
                    <a:pt x="6968" y="636"/>
                    <a:pt x="7085" y="536"/>
                    <a:pt x="7085" y="402"/>
                  </a:cubicBezTo>
                  <a:lnTo>
                    <a:pt x="7085" y="268"/>
                  </a:lnTo>
                  <a:cubicBezTo>
                    <a:pt x="7085" y="151"/>
                    <a:pt x="6984" y="51"/>
                    <a:pt x="6868" y="34"/>
                  </a:cubicBezTo>
                  <a:close/>
                  <a:moveTo>
                    <a:pt x="8171" y="34"/>
                  </a:moveTo>
                  <a:cubicBezTo>
                    <a:pt x="8054" y="34"/>
                    <a:pt x="7937" y="135"/>
                    <a:pt x="7920" y="252"/>
                  </a:cubicBezTo>
                  <a:lnTo>
                    <a:pt x="7920" y="385"/>
                  </a:lnTo>
                  <a:cubicBezTo>
                    <a:pt x="7920" y="536"/>
                    <a:pt x="8037" y="636"/>
                    <a:pt x="8154" y="636"/>
                  </a:cubicBezTo>
                  <a:cubicBezTo>
                    <a:pt x="8288" y="636"/>
                    <a:pt x="8405" y="536"/>
                    <a:pt x="8405" y="402"/>
                  </a:cubicBezTo>
                  <a:lnTo>
                    <a:pt x="8405" y="268"/>
                  </a:lnTo>
                  <a:cubicBezTo>
                    <a:pt x="8405" y="151"/>
                    <a:pt x="8304" y="51"/>
                    <a:pt x="8171" y="34"/>
                  </a:cubicBezTo>
                  <a:close/>
                  <a:moveTo>
                    <a:pt x="9491" y="51"/>
                  </a:moveTo>
                  <a:cubicBezTo>
                    <a:pt x="9374" y="51"/>
                    <a:pt x="9240" y="151"/>
                    <a:pt x="9240" y="285"/>
                  </a:cubicBezTo>
                  <a:lnTo>
                    <a:pt x="9240" y="402"/>
                  </a:lnTo>
                  <a:cubicBezTo>
                    <a:pt x="9240" y="552"/>
                    <a:pt x="9340" y="653"/>
                    <a:pt x="9474" y="653"/>
                  </a:cubicBezTo>
                  <a:cubicBezTo>
                    <a:pt x="9591" y="653"/>
                    <a:pt x="9725" y="552"/>
                    <a:pt x="9725" y="419"/>
                  </a:cubicBezTo>
                  <a:lnTo>
                    <a:pt x="9725" y="302"/>
                  </a:lnTo>
                  <a:cubicBezTo>
                    <a:pt x="9725" y="168"/>
                    <a:pt x="9624" y="68"/>
                    <a:pt x="9491" y="51"/>
                  </a:cubicBezTo>
                  <a:close/>
                  <a:moveTo>
                    <a:pt x="10811" y="51"/>
                  </a:moveTo>
                  <a:cubicBezTo>
                    <a:pt x="10677" y="51"/>
                    <a:pt x="10577" y="151"/>
                    <a:pt x="10560" y="285"/>
                  </a:cubicBezTo>
                  <a:lnTo>
                    <a:pt x="10560" y="402"/>
                  </a:lnTo>
                  <a:cubicBezTo>
                    <a:pt x="10560" y="552"/>
                    <a:pt x="10660" y="653"/>
                    <a:pt x="10794" y="653"/>
                  </a:cubicBezTo>
                  <a:cubicBezTo>
                    <a:pt x="10911" y="653"/>
                    <a:pt x="11045" y="552"/>
                    <a:pt x="11045" y="419"/>
                  </a:cubicBezTo>
                  <a:lnTo>
                    <a:pt x="11045" y="302"/>
                  </a:lnTo>
                  <a:cubicBezTo>
                    <a:pt x="11045" y="168"/>
                    <a:pt x="10928" y="51"/>
                    <a:pt x="10811" y="51"/>
                  </a:cubicBezTo>
                  <a:close/>
                  <a:moveTo>
                    <a:pt x="12114" y="51"/>
                  </a:moveTo>
                  <a:cubicBezTo>
                    <a:pt x="11997" y="51"/>
                    <a:pt x="11897" y="151"/>
                    <a:pt x="11880" y="285"/>
                  </a:cubicBezTo>
                  <a:lnTo>
                    <a:pt x="11880" y="402"/>
                  </a:lnTo>
                  <a:cubicBezTo>
                    <a:pt x="11880" y="552"/>
                    <a:pt x="11980" y="653"/>
                    <a:pt x="12097" y="653"/>
                  </a:cubicBezTo>
                  <a:cubicBezTo>
                    <a:pt x="12231" y="653"/>
                    <a:pt x="12331" y="552"/>
                    <a:pt x="12348" y="419"/>
                  </a:cubicBezTo>
                  <a:lnTo>
                    <a:pt x="12348" y="302"/>
                  </a:lnTo>
                  <a:cubicBezTo>
                    <a:pt x="12348" y="168"/>
                    <a:pt x="12248" y="68"/>
                    <a:pt x="12114" y="51"/>
                  </a:cubicBezTo>
                  <a:close/>
                  <a:moveTo>
                    <a:pt x="13434" y="68"/>
                  </a:moveTo>
                  <a:cubicBezTo>
                    <a:pt x="13317" y="68"/>
                    <a:pt x="13183" y="168"/>
                    <a:pt x="13183" y="302"/>
                  </a:cubicBezTo>
                  <a:lnTo>
                    <a:pt x="13183" y="419"/>
                  </a:lnTo>
                  <a:cubicBezTo>
                    <a:pt x="13183" y="552"/>
                    <a:pt x="13300" y="669"/>
                    <a:pt x="13417" y="669"/>
                  </a:cubicBezTo>
                  <a:cubicBezTo>
                    <a:pt x="13551" y="669"/>
                    <a:pt x="13668" y="569"/>
                    <a:pt x="13668" y="452"/>
                  </a:cubicBezTo>
                  <a:lnTo>
                    <a:pt x="13668" y="318"/>
                  </a:lnTo>
                  <a:cubicBezTo>
                    <a:pt x="13668" y="185"/>
                    <a:pt x="13568" y="85"/>
                    <a:pt x="13434" y="68"/>
                  </a:cubicBezTo>
                  <a:close/>
                  <a:moveTo>
                    <a:pt x="14771" y="68"/>
                  </a:moveTo>
                  <a:cubicBezTo>
                    <a:pt x="14654" y="68"/>
                    <a:pt x="14537" y="168"/>
                    <a:pt x="14520" y="302"/>
                  </a:cubicBezTo>
                  <a:lnTo>
                    <a:pt x="14520" y="419"/>
                  </a:lnTo>
                  <a:cubicBezTo>
                    <a:pt x="14503" y="569"/>
                    <a:pt x="14604" y="669"/>
                    <a:pt x="14754" y="669"/>
                  </a:cubicBezTo>
                  <a:cubicBezTo>
                    <a:pt x="14888" y="669"/>
                    <a:pt x="14988" y="569"/>
                    <a:pt x="15005" y="452"/>
                  </a:cubicBezTo>
                  <a:lnTo>
                    <a:pt x="15005" y="318"/>
                  </a:lnTo>
                  <a:cubicBezTo>
                    <a:pt x="15005" y="185"/>
                    <a:pt x="14904" y="85"/>
                    <a:pt x="14771" y="68"/>
                  </a:cubicBezTo>
                  <a:close/>
                  <a:moveTo>
                    <a:pt x="16091" y="68"/>
                  </a:moveTo>
                  <a:cubicBezTo>
                    <a:pt x="15957" y="68"/>
                    <a:pt x="15857" y="168"/>
                    <a:pt x="15840" y="302"/>
                  </a:cubicBezTo>
                  <a:lnTo>
                    <a:pt x="15840" y="419"/>
                  </a:lnTo>
                  <a:cubicBezTo>
                    <a:pt x="15823" y="569"/>
                    <a:pt x="15924" y="669"/>
                    <a:pt x="16074" y="669"/>
                  </a:cubicBezTo>
                  <a:cubicBezTo>
                    <a:pt x="16191" y="669"/>
                    <a:pt x="16308" y="569"/>
                    <a:pt x="16325" y="452"/>
                  </a:cubicBezTo>
                  <a:lnTo>
                    <a:pt x="16325" y="318"/>
                  </a:lnTo>
                  <a:cubicBezTo>
                    <a:pt x="16325" y="185"/>
                    <a:pt x="16224" y="68"/>
                    <a:pt x="16091" y="68"/>
                  </a:cubicBezTo>
                  <a:close/>
                  <a:moveTo>
                    <a:pt x="17411" y="68"/>
                  </a:moveTo>
                  <a:cubicBezTo>
                    <a:pt x="17277" y="68"/>
                    <a:pt x="17177" y="168"/>
                    <a:pt x="17160" y="302"/>
                  </a:cubicBezTo>
                  <a:lnTo>
                    <a:pt x="17160" y="419"/>
                  </a:lnTo>
                  <a:cubicBezTo>
                    <a:pt x="17143" y="569"/>
                    <a:pt x="17244" y="669"/>
                    <a:pt x="17394" y="669"/>
                  </a:cubicBezTo>
                  <a:cubicBezTo>
                    <a:pt x="17511" y="669"/>
                    <a:pt x="17611" y="569"/>
                    <a:pt x="17645" y="452"/>
                  </a:cubicBezTo>
                  <a:lnTo>
                    <a:pt x="17645" y="318"/>
                  </a:lnTo>
                  <a:cubicBezTo>
                    <a:pt x="17645" y="185"/>
                    <a:pt x="17528" y="85"/>
                    <a:pt x="17411" y="68"/>
                  </a:cubicBezTo>
                  <a:close/>
                  <a:moveTo>
                    <a:pt x="18731" y="85"/>
                  </a:moveTo>
                  <a:cubicBezTo>
                    <a:pt x="18597" y="85"/>
                    <a:pt x="18497" y="201"/>
                    <a:pt x="18480" y="318"/>
                  </a:cubicBezTo>
                  <a:lnTo>
                    <a:pt x="18480" y="452"/>
                  </a:lnTo>
                  <a:cubicBezTo>
                    <a:pt x="18447" y="586"/>
                    <a:pt x="18580" y="703"/>
                    <a:pt x="18697" y="703"/>
                  </a:cubicBezTo>
                  <a:cubicBezTo>
                    <a:pt x="18831" y="703"/>
                    <a:pt x="18931" y="586"/>
                    <a:pt x="18948" y="469"/>
                  </a:cubicBezTo>
                  <a:lnTo>
                    <a:pt x="18948" y="335"/>
                  </a:lnTo>
                  <a:cubicBezTo>
                    <a:pt x="18948" y="218"/>
                    <a:pt x="18848" y="85"/>
                    <a:pt x="18731" y="85"/>
                  </a:cubicBezTo>
                  <a:close/>
                  <a:moveTo>
                    <a:pt x="20034" y="85"/>
                  </a:moveTo>
                  <a:cubicBezTo>
                    <a:pt x="19917" y="85"/>
                    <a:pt x="19817" y="201"/>
                    <a:pt x="19783" y="318"/>
                  </a:cubicBezTo>
                  <a:lnTo>
                    <a:pt x="19783" y="452"/>
                  </a:lnTo>
                  <a:cubicBezTo>
                    <a:pt x="19783" y="586"/>
                    <a:pt x="19900" y="703"/>
                    <a:pt x="20017" y="703"/>
                  </a:cubicBezTo>
                  <a:cubicBezTo>
                    <a:pt x="20151" y="703"/>
                    <a:pt x="20251" y="586"/>
                    <a:pt x="20268" y="469"/>
                  </a:cubicBezTo>
                  <a:lnTo>
                    <a:pt x="20268" y="335"/>
                  </a:lnTo>
                  <a:cubicBezTo>
                    <a:pt x="20268" y="218"/>
                    <a:pt x="20168" y="101"/>
                    <a:pt x="20034" y="85"/>
                  </a:cubicBezTo>
                  <a:close/>
                  <a:moveTo>
                    <a:pt x="21354" y="85"/>
                  </a:moveTo>
                  <a:cubicBezTo>
                    <a:pt x="21220" y="85"/>
                    <a:pt x="21120" y="201"/>
                    <a:pt x="21103" y="318"/>
                  </a:cubicBezTo>
                  <a:lnTo>
                    <a:pt x="21103" y="452"/>
                  </a:lnTo>
                  <a:cubicBezTo>
                    <a:pt x="21103" y="586"/>
                    <a:pt x="21203" y="703"/>
                    <a:pt x="21337" y="703"/>
                  </a:cubicBezTo>
                  <a:cubicBezTo>
                    <a:pt x="21454" y="703"/>
                    <a:pt x="21588" y="586"/>
                    <a:pt x="21588" y="469"/>
                  </a:cubicBezTo>
                  <a:lnTo>
                    <a:pt x="21588" y="335"/>
                  </a:lnTo>
                  <a:cubicBezTo>
                    <a:pt x="21588" y="218"/>
                    <a:pt x="21488" y="85"/>
                    <a:pt x="21354" y="85"/>
                  </a:cubicBezTo>
                  <a:close/>
                  <a:moveTo>
                    <a:pt x="22674" y="101"/>
                  </a:moveTo>
                  <a:cubicBezTo>
                    <a:pt x="22540" y="101"/>
                    <a:pt x="22440" y="218"/>
                    <a:pt x="22423" y="335"/>
                  </a:cubicBezTo>
                  <a:lnTo>
                    <a:pt x="22423" y="469"/>
                  </a:lnTo>
                  <a:cubicBezTo>
                    <a:pt x="22423" y="586"/>
                    <a:pt x="22523" y="719"/>
                    <a:pt x="22657" y="719"/>
                  </a:cubicBezTo>
                  <a:cubicBezTo>
                    <a:pt x="22774" y="719"/>
                    <a:pt x="22874" y="619"/>
                    <a:pt x="22908" y="486"/>
                  </a:cubicBezTo>
                  <a:lnTo>
                    <a:pt x="22908" y="352"/>
                  </a:lnTo>
                  <a:cubicBezTo>
                    <a:pt x="22908" y="235"/>
                    <a:pt x="22791" y="135"/>
                    <a:pt x="22674" y="101"/>
                  </a:cubicBezTo>
                  <a:close/>
                  <a:moveTo>
                    <a:pt x="23994" y="101"/>
                  </a:moveTo>
                  <a:cubicBezTo>
                    <a:pt x="23860" y="101"/>
                    <a:pt x="23760" y="218"/>
                    <a:pt x="23743" y="335"/>
                  </a:cubicBezTo>
                  <a:lnTo>
                    <a:pt x="23743" y="469"/>
                  </a:lnTo>
                  <a:cubicBezTo>
                    <a:pt x="23743" y="619"/>
                    <a:pt x="23843" y="719"/>
                    <a:pt x="23960" y="719"/>
                  </a:cubicBezTo>
                  <a:cubicBezTo>
                    <a:pt x="24094" y="719"/>
                    <a:pt x="24211" y="619"/>
                    <a:pt x="24211" y="486"/>
                  </a:cubicBezTo>
                  <a:lnTo>
                    <a:pt x="24211" y="352"/>
                  </a:lnTo>
                  <a:cubicBezTo>
                    <a:pt x="24211" y="235"/>
                    <a:pt x="24111" y="101"/>
                    <a:pt x="23994" y="101"/>
                  </a:cubicBezTo>
                  <a:close/>
                  <a:moveTo>
                    <a:pt x="25297" y="101"/>
                  </a:moveTo>
                  <a:cubicBezTo>
                    <a:pt x="25180" y="101"/>
                    <a:pt x="25063" y="218"/>
                    <a:pt x="25046" y="335"/>
                  </a:cubicBezTo>
                  <a:lnTo>
                    <a:pt x="25046" y="469"/>
                  </a:lnTo>
                  <a:cubicBezTo>
                    <a:pt x="25046" y="619"/>
                    <a:pt x="25163" y="719"/>
                    <a:pt x="25280" y="719"/>
                  </a:cubicBezTo>
                  <a:cubicBezTo>
                    <a:pt x="25414" y="719"/>
                    <a:pt x="25531" y="619"/>
                    <a:pt x="25531" y="486"/>
                  </a:cubicBezTo>
                  <a:lnTo>
                    <a:pt x="25531" y="352"/>
                  </a:lnTo>
                  <a:cubicBezTo>
                    <a:pt x="25531" y="235"/>
                    <a:pt x="25431" y="135"/>
                    <a:pt x="25297" y="101"/>
                  </a:cubicBezTo>
                  <a:close/>
                  <a:moveTo>
                    <a:pt x="26634" y="135"/>
                  </a:moveTo>
                  <a:cubicBezTo>
                    <a:pt x="26517" y="135"/>
                    <a:pt x="26383" y="235"/>
                    <a:pt x="26383" y="369"/>
                  </a:cubicBezTo>
                  <a:lnTo>
                    <a:pt x="26383" y="486"/>
                  </a:lnTo>
                  <a:cubicBezTo>
                    <a:pt x="26366" y="619"/>
                    <a:pt x="26467" y="736"/>
                    <a:pt x="26617" y="736"/>
                  </a:cubicBezTo>
                  <a:cubicBezTo>
                    <a:pt x="26751" y="736"/>
                    <a:pt x="26868" y="636"/>
                    <a:pt x="26868" y="502"/>
                  </a:cubicBezTo>
                  <a:lnTo>
                    <a:pt x="26868" y="385"/>
                  </a:lnTo>
                  <a:cubicBezTo>
                    <a:pt x="26868" y="252"/>
                    <a:pt x="26767" y="135"/>
                    <a:pt x="26634" y="135"/>
                  </a:cubicBezTo>
                  <a:close/>
                  <a:moveTo>
                    <a:pt x="27954" y="135"/>
                  </a:moveTo>
                  <a:cubicBezTo>
                    <a:pt x="27837" y="135"/>
                    <a:pt x="27720" y="235"/>
                    <a:pt x="27703" y="369"/>
                  </a:cubicBezTo>
                  <a:lnTo>
                    <a:pt x="27703" y="486"/>
                  </a:lnTo>
                  <a:cubicBezTo>
                    <a:pt x="27686" y="636"/>
                    <a:pt x="27787" y="736"/>
                    <a:pt x="27937" y="736"/>
                  </a:cubicBezTo>
                  <a:cubicBezTo>
                    <a:pt x="28054" y="736"/>
                    <a:pt x="28188" y="636"/>
                    <a:pt x="28188" y="502"/>
                  </a:cubicBezTo>
                  <a:lnTo>
                    <a:pt x="28188" y="385"/>
                  </a:lnTo>
                  <a:cubicBezTo>
                    <a:pt x="28188" y="252"/>
                    <a:pt x="28087" y="151"/>
                    <a:pt x="27954" y="135"/>
                  </a:cubicBezTo>
                  <a:close/>
                  <a:moveTo>
                    <a:pt x="29274" y="135"/>
                  </a:moveTo>
                  <a:cubicBezTo>
                    <a:pt x="29140" y="135"/>
                    <a:pt x="29040" y="235"/>
                    <a:pt x="29023" y="369"/>
                  </a:cubicBezTo>
                  <a:lnTo>
                    <a:pt x="29023" y="486"/>
                  </a:lnTo>
                  <a:cubicBezTo>
                    <a:pt x="29006" y="636"/>
                    <a:pt x="29107" y="736"/>
                    <a:pt x="29240" y="736"/>
                  </a:cubicBezTo>
                  <a:cubicBezTo>
                    <a:pt x="29374" y="736"/>
                    <a:pt x="29474" y="636"/>
                    <a:pt x="29508" y="502"/>
                  </a:cubicBezTo>
                  <a:lnTo>
                    <a:pt x="29508" y="385"/>
                  </a:lnTo>
                  <a:cubicBezTo>
                    <a:pt x="29508" y="252"/>
                    <a:pt x="29391" y="135"/>
                    <a:pt x="29274" y="135"/>
                  </a:cubicBezTo>
                  <a:close/>
                  <a:moveTo>
                    <a:pt x="30594" y="135"/>
                  </a:moveTo>
                  <a:cubicBezTo>
                    <a:pt x="30460" y="135"/>
                    <a:pt x="30343" y="235"/>
                    <a:pt x="30343" y="369"/>
                  </a:cubicBezTo>
                  <a:lnTo>
                    <a:pt x="30343" y="486"/>
                  </a:lnTo>
                  <a:cubicBezTo>
                    <a:pt x="30310" y="636"/>
                    <a:pt x="30443" y="736"/>
                    <a:pt x="30560" y="736"/>
                  </a:cubicBezTo>
                  <a:cubicBezTo>
                    <a:pt x="30694" y="736"/>
                    <a:pt x="30811" y="636"/>
                    <a:pt x="30811" y="502"/>
                  </a:cubicBezTo>
                  <a:lnTo>
                    <a:pt x="30811" y="385"/>
                  </a:lnTo>
                  <a:cubicBezTo>
                    <a:pt x="30811" y="252"/>
                    <a:pt x="30711" y="151"/>
                    <a:pt x="30594" y="135"/>
                  </a:cubicBezTo>
                  <a:close/>
                  <a:moveTo>
                    <a:pt x="31897" y="151"/>
                  </a:moveTo>
                  <a:cubicBezTo>
                    <a:pt x="31780" y="151"/>
                    <a:pt x="31680" y="252"/>
                    <a:pt x="31646" y="385"/>
                  </a:cubicBezTo>
                  <a:lnTo>
                    <a:pt x="31646" y="502"/>
                  </a:lnTo>
                  <a:cubicBezTo>
                    <a:pt x="31646" y="653"/>
                    <a:pt x="31747" y="753"/>
                    <a:pt x="31880" y="753"/>
                  </a:cubicBezTo>
                  <a:cubicBezTo>
                    <a:pt x="32014" y="753"/>
                    <a:pt x="32131" y="653"/>
                    <a:pt x="32131" y="536"/>
                  </a:cubicBezTo>
                  <a:lnTo>
                    <a:pt x="32131" y="402"/>
                  </a:lnTo>
                  <a:cubicBezTo>
                    <a:pt x="32131" y="268"/>
                    <a:pt x="32031" y="168"/>
                    <a:pt x="31897" y="151"/>
                  </a:cubicBezTo>
                  <a:close/>
                  <a:moveTo>
                    <a:pt x="33217" y="151"/>
                  </a:moveTo>
                  <a:cubicBezTo>
                    <a:pt x="33100" y="151"/>
                    <a:pt x="32983" y="252"/>
                    <a:pt x="32966" y="385"/>
                  </a:cubicBezTo>
                  <a:lnTo>
                    <a:pt x="32966" y="502"/>
                  </a:lnTo>
                  <a:cubicBezTo>
                    <a:pt x="32966" y="653"/>
                    <a:pt x="33067" y="753"/>
                    <a:pt x="33200" y="753"/>
                  </a:cubicBezTo>
                  <a:cubicBezTo>
                    <a:pt x="33317" y="753"/>
                    <a:pt x="33434" y="653"/>
                    <a:pt x="33451" y="536"/>
                  </a:cubicBezTo>
                  <a:lnTo>
                    <a:pt x="33451" y="402"/>
                  </a:lnTo>
                  <a:cubicBezTo>
                    <a:pt x="33451" y="268"/>
                    <a:pt x="33351" y="168"/>
                    <a:pt x="33217" y="151"/>
                  </a:cubicBezTo>
                  <a:close/>
                  <a:moveTo>
                    <a:pt x="34537" y="151"/>
                  </a:moveTo>
                  <a:cubicBezTo>
                    <a:pt x="34403" y="151"/>
                    <a:pt x="34286" y="252"/>
                    <a:pt x="34286" y="385"/>
                  </a:cubicBezTo>
                  <a:lnTo>
                    <a:pt x="34286" y="502"/>
                  </a:lnTo>
                  <a:cubicBezTo>
                    <a:pt x="34286" y="653"/>
                    <a:pt x="34387" y="753"/>
                    <a:pt x="34520" y="753"/>
                  </a:cubicBezTo>
                  <a:cubicBezTo>
                    <a:pt x="34637" y="753"/>
                    <a:pt x="34771" y="653"/>
                    <a:pt x="34771" y="536"/>
                  </a:cubicBezTo>
                  <a:lnTo>
                    <a:pt x="34771" y="402"/>
                  </a:lnTo>
                  <a:cubicBezTo>
                    <a:pt x="34771" y="268"/>
                    <a:pt x="34654" y="151"/>
                    <a:pt x="34537" y="151"/>
                  </a:cubicBezTo>
                  <a:close/>
                  <a:moveTo>
                    <a:pt x="35857" y="168"/>
                  </a:moveTo>
                  <a:cubicBezTo>
                    <a:pt x="35723" y="168"/>
                    <a:pt x="35623" y="268"/>
                    <a:pt x="35590" y="402"/>
                  </a:cubicBezTo>
                  <a:lnTo>
                    <a:pt x="35590" y="536"/>
                  </a:lnTo>
                  <a:cubicBezTo>
                    <a:pt x="35606" y="653"/>
                    <a:pt x="35707" y="786"/>
                    <a:pt x="35823" y="786"/>
                  </a:cubicBezTo>
                  <a:cubicBezTo>
                    <a:pt x="35957" y="786"/>
                    <a:pt x="36057" y="669"/>
                    <a:pt x="36074" y="552"/>
                  </a:cubicBezTo>
                  <a:lnTo>
                    <a:pt x="36074" y="419"/>
                  </a:lnTo>
                  <a:cubicBezTo>
                    <a:pt x="36074" y="302"/>
                    <a:pt x="35974" y="185"/>
                    <a:pt x="35857" y="168"/>
                  </a:cubicBezTo>
                  <a:close/>
                  <a:moveTo>
                    <a:pt x="37160" y="168"/>
                  </a:moveTo>
                  <a:cubicBezTo>
                    <a:pt x="37043" y="168"/>
                    <a:pt x="36943" y="268"/>
                    <a:pt x="36910" y="402"/>
                  </a:cubicBezTo>
                  <a:lnTo>
                    <a:pt x="36910" y="536"/>
                  </a:lnTo>
                  <a:cubicBezTo>
                    <a:pt x="36910" y="669"/>
                    <a:pt x="37027" y="786"/>
                    <a:pt x="37143" y="786"/>
                  </a:cubicBezTo>
                  <a:cubicBezTo>
                    <a:pt x="37277" y="786"/>
                    <a:pt x="37377" y="669"/>
                    <a:pt x="37394" y="552"/>
                  </a:cubicBezTo>
                  <a:lnTo>
                    <a:pt x="37394" y="419"/>
                  </a:lnTo>
                  <a:cubicBezTo>
                    <a:pt x="37394" y="302"/>
                    <a:pt x="37294" y="185"/>
                    <a:pt x="37160" y="168"/>
                  </a:cubicBezTo>
                  <a:close/>
                  <a:moveTo>
                    <a:pt x="38497" y="168"/>
                  </a:moveTo>
                  <a:cubicBezTo>
                    <a:pt x="38380" y="168"/>
                    <a:pt x="38280" y="268"/>
                    <a:pt x="38246" y="402"/>
                  </a:cubicBezTo>
                  <a:lnTo>
                    <a:pt x="38246" y="536"/>
                  </a:lnTo>
                  <a:cubicBezTo>
                    <a:pt x="38230" y="669"/>
                    <a:pt x="38330" y="786"/>
                    <a:pt x="38480" y="786"/>
                  </a:cubicBezTo>
                  <a:cubicBezTo>
                    <a:pt x="38614" y="786"/>
                    <a:pt x="38714" y="669"/>
                    <a:pt x="38731" y="552"/>
                  </a:cubicBezTo>
                  <a:lnTo>
                    <a:pt x="38731" y="419"/>
                  </a:lnTo>
                  <a:cubicBezTo>
                    <a:pt x="38731" y="302"/>
                    <a:pt x="38631" y="185"/>
                    <a:pt x="38497" y="168"/>
                  </a:cubicBezTo>
                  <a:close/>
                  <a:moveTo>
                    <a:pt x="39817" y="201"/>
                  </a:moveTo>
                  <a:cubicBezTo>
                    <a:pt x="39683" y="201"/>
                    <a:pt x="39583" y="302"/>
                    <a:pt x="39566" y="419"/>
                  </a:cubicBezTo>
                  <a:lnTo>
                    <a:pt x="39566" y="552"/>
                  </a:lnTo>
                  <a:cubicBezTo>
                    <a:pt x="39550" y="669"/>
                    <a:pt x="39650" y="803"/>
                    <a:pt x="39800" y="803"/>
                  </a:cubicBezTo>
                  <a:cubicBezTo>
                    <a:pt x="39917" y="803"/>
                    <a:pt x="40051" y="703"/>
                    <a:pt x="40051" y="569"/>
                  </a:cubicBezTo>
                  <a:lnTo>
                    <a:pt x="40051" y="452"/>
                  </a:lnTo>
                  <a:cubicBezTo>
                    <a:pt x="40051" y="318"/>
                    <a:pt x="39951" y="218"/>
                    <a:pt x="3981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77"/>
            <p:cNvSpPr/>
            <p:nvPr/>
          </p:nvSpPr>
          <p:spPr>
            <a:xfrm>
              <a:off x="1977900" y="3025200"/>
              <a:ext cx="41800" cy="37200"/>
            </a:xfrm>
            <a:custGeom>
              <a:avLst/>
              <a:gdLst/>
              <a:ahLst/>
              <a:cxnLst/>
              <a:rect l="l" t="t" r="r" b="b"/>
              <a:pathLst>
                <a:path w="1672" h="1488" extrusionOk="0">
                  <a:moveTo>
                    <a:pt x="986" y="0"/>
                  </a:moveTo>
                  <a:cubicBezTo>
                    <a:pt x="986" y="0"/>
                    <a:pt x="67" y="1070"/>
                    <a:pt x="50" y="1137"/>
                  </a:cubicBezTo>
                  <a:cubicBezTo>
                    <a:pt x="0" y="1170"/>
                    <a:pt x="1136" y="1488"/>
                    <a:pt x="1136" y="1488"/>
                  </a:cubicBezTo>
                  <a:lnTo>
                    <a:pt x="1671" y="67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77"/>
            <p:cNvSpPr/>
            <p:nvPr/>
          </p:nvSpPr>
          <p:spPr>
            <a:xfrm>
              <a:off x="2013400" y="3027300"/>
              <a:ext cx="28850" cy="35100"/>
            </a:xfrm>
            <a:custGeom>
              <a:avLst/>
              <a:gdLst/>
              <a:ahLst/>
              <a:cxnLst/>
              <a:rect l="l" t="t" r="r" b="b"/>
              <a:pathLst>
                <a:path w="1154" h="1404" extrusionOk="0">
                  <a:moveTo>
                    <a:pt x="385" y="0"/>
                  </a:moveTo>
                  <a:cubicBezTo>
                    <a:pt x="385" y="17"/>
                    <a:pt x="0" y="1404"/>
                    <a:pt x="0" y="1404"/>
                  </a:cubicBezTo>
                  <a:lnTo>
                    <a:pt x="986" y="1404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77"/>
            <p:cNvSpPr/>
            <p:nvPr/>
          </p:nvSpPr>
          <p:spPr>
            <a:xfrm>
              <a:off x="3350500" y="2597375"/>
              <a:ext cx="465350" cy="376050"/>
            </a:xfrm>
            <a:custGeom>
              <a:avLst/>
              <a:gdLst/>
              <a:ahLst/>
              <a:cxnLst/>
              <a:rect l="l" t="t" r="r" b="b"/>
              <a:pathLst>
                <a:path w="18614" h="15042" extrusionOk="0">
                  <a:moveTo>
                    <a:pt x="16507" y="0"/>
                  </a:moveTo>
                  <a:cubicBezTo>
                    <a:pt x="16000" y="0"/>
                    <a:pt x="15512" y="10"/>
                    <a:pt x="15189" y="37"/>
                  </a:cubicBezTo>
                  <a:cubicBezTo>
                    <a:pt x="14236" y="121"/>
                    <a:pt x="13535" y="221"/>
                    <a:pt x="13267" y="789"/>
                  </a:cubicBezTo>
                  <a:cubicBezTo>
                    <a:pt x="13000" y="1341"/>
                    <a:pt x="5047" y="10731"/>
                    <a:pt x="4295" y="11900"/>
                  </a:cubicBezTo>
                  <a:cubicBezTo>
                    <a:pt x="3509" y="13070"/>
                    <a:pt x="1287" y="14206"/>
                    <a:pt x="1" y="14340"/>
                  </a:cubicBezTo>
                  <a:cubicBezTo>
                    <a:pt x="91" y="14338"/>
                    <a:pt x="192" y="14337"/>
                    <a:pt x="302" y="14337"/>
                  </a:cubicBezTo>
                  <a:cubicBezTo>
                    <a:pt x="3603" y="14337"/>
                    <a:pt x="15339" y="15042"/>
                    <a:pt x="15339" y="15042"/>
                  </a:cubicBezTo>
                  <a:lnTo>
                    <a:pt x="18614" y="37"/>
                  </a:lnTo>
                  <a:cubicBezTo>
                    <a:pt x="18614" y="37"/>
                    <a:pt x="17522" y="0"/>
                    <a:pt x="165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77"/>
            <p:cNvSpPr/>
            <p:nvPr/>
          </p:nvSpPr>
          <p:spPr>
            <a:xfrm>
              <a:off x="2406475" y="3310125"/>
              <a:ext cx="414400" cy="126625"/>
            </a:xfrm>
            <a:custGeom>
              <a:avLst/>
              <a:gdLst/>
              <a:ahLst/>
              <a:cxnLst/>
              <a:rect l="l" t="t" r="r" b="b"/>
              <a:pathLst>
                <a:path w="16576" h="5065" extrusionOk="0">
                  <a:moveTo>
                    <a:pt x="11949" y="1"/>
                  </a:moveTo>
                  <a:cubicBezTo>
                    <a:pt x="7122" y="1"/>
                    <a:pt x="0" y="15"/>
                    <a:pt x="0" y="15"/>
                  </a:cubicBezTo>
                  <a:cubicBezTo>
                    <a:pt x="0" y="15"/>
                    <a:pt x="4679" y="3992"/>
                    <a:pt x="6901" y="4627"/>
                  </a:cubicBezTo>
                  <a:cubicBezTo>
                    <a:pt x="8196" y="4990"/>
                    <a:pt x="9636" y="5065"/>
                    <a:pt x="10603" y="5065"/>
                  </a:cubicBezTo>
                  <a:cubicBezTo>
                    <a:pt x="11283" y="5065"/>
                    <a:pt x="11730" y="5028"/>
                    <a:pt x="11730" y="5028"/>
                  </a:cubicBezTo>
                  <a:cubicBezTo>
                    <a:pt x="11730" y="5028"/>
                    <a:pt x="16575" y="15"/>
                    <a:pt x="16291" y="15"/>
                  </a:cubicBezTo>
                  <a:cubicBezTo>
                    <a:pt x="16202" y="4"/>
                    <a:pt x="14362" y="1"/>
                    <a:pt x="119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77"/>
            <p:cNvSpPr/>
            <p:nvPr/>
          </p:nvSpPr>
          <p:spPr>
            <a:xfrm>
              <a:off x="3383925" y="2325100"/>
              <a:ext cx="97775" cy="5875"/>
            </a:xfrm>
            <a:custGeom>
              <a:avLst/>
              <a:gdLst/>
              <a:ahLst/>
              <a:cxnLst/>
              <a:rect l="l" t="t" r="r" b="b"/>
              <a:pathLst>
                <a:path w="3911" h="235" extrusionOk="0">
                  <a:moveTo>
                    <a:pt x="0" y="1"/>
                  </a:moveTo>
                  <a:lnTo>
                    <a:pt x="0" y="235"/>
                  </a:lnTo>
                  <a:lnTo>
                    <a:pt x="3910" y="235"/>
                  </a:lnTo>
                  <a:lnTo>
                    <a:pt x="39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77"/>
            <p:cNvSpPr/>
            <p:nvPr/>
          </p:nvSpPr>
          <p:spPr>
            <a:xfrm>
              <a:off x="3383925" y="2354350"/>
              <a:ext cx="97775" cy="5875"/>
            </a:xfrm>
            <a:custGeom>
              <a:avLst/>
              <a:gdLst/>
              <a:ahLst/>
              <a:cxnLst/>
              <a:rect l="l" t="t" r="r" b="b"/>
              <a:pathLst>
                <a:path w="3911" h="235" extrusionOk="0">
                  <a:moveTo>
                    <a:pt x="0" y="1"/>
                  </a:moveTo>
                  <a:lnTo>
                    <a:pt x="0" y="235"/>
                  </a:lnTo>
                  <a:lnTo>
                    <a:pt x="3910" y="235"/>
                  </a:lnTo>
                  <a:lnTo>
                    <a:pt x="39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77"/>
            <p:cNvSpPr/>
            <p:nvPr/>
          </p:nvSpPr>
          <p:spPr>
            <a:xfrm>
              <a:off x="3426100" y="2328025"/>
              <a:ext cx="18000" cy="835050"/>
            </a:xfrm>
            <a:custGeom>
              <a:avLst/>
              <a:gdLst/>
              <a:ahLst/>
              <a:cxnLst/>
              <a:rect l="l" t="t" r="r" b="b"/>
              <a:pathLst>
                <a:path w="720" h="33402" extrusionOk="0">
                  <a:moveTo>
                    <a:pt x="1" y="1"/>
                  </a:moveTo>
                  <a:lnTo>
                    <a:pt x="1" y="33401"/>
                  </a:lnTo>
                  <a:lnTo>
                    <a:pt x="719" y="3340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77"/>
            <p:cNvSpPr/>
            <p:nvPr/>
          </p:nvSpPr>
          <p:spPr>
            <a:xfrm>
              <a:off x="3383925" y="2325100"/>
              <a:ext cx="20900" cy="18425"/>
            </a:xfrm>
            <a:custGeom>
              <a:avLst/>
              <a:gdLst/>
              <a:ahLst/>
              <a:cxnLst/>
              <a:rect l="l" t="t" r="r" b="b"/>
              <a:pathLst>
                <a:path w="836" h="737" extrusionOk="0">
                  <a:moveTo>
                    <a:pt x="84" y="1"/>
                  </a:moveTo>
                  <a:lnTo>
                    <a:pt x="0" y="736"/>
                  </a:lnTo>
                  <a:lnTo>
                    <a:pt x="735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77"/>
            <p:cNvSpPr/>
            <p:nvPr/>
          </p:nvSpPr>
          <p:spPr>
            <a:xfrm>
              <a:off x="3426525" y="2325100"/>
              <a:ext cx="20900" cy="18425"/>
            </a:xfrm>
            <a:custGeom>
              <a:avLst/>
              <a:gdLst/>
              <a:ahLst/>
              <a:cxnLst/>
              <a:rect l="l" t="t" r="r" b="b"/>
              <a:pathLst>
                <a:path w="836" h="737" extrusionOk="0">
                  <a:moveTo>
                    <a:pt x="84" y="1"/>
                  </a:moveTo>
                  <a:lnTo>
                    <a:pt x="1" y="736"/>
                  </a:lnTo>
                  <a:lnTo>
                    <a:pt x="719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77"/>
            <p:cNvSpPr/>
            <p:nvPr/>
          </p:nvSpPr>
          <p:spPr>
            <a:xfrm>
              <a:off x="3460775" y="2325100"/>
              <a:ext cx="20925" cy="18425"/>
            </a:xfrm>
            <a:custGeom>
              <a:avLst/>
              <a:gdLst/>
              <a:ahLst/>
              <a:cxnLst/>
              <a:rect l="l" t="t" r="r" b="b"/>
              <a:pathLst>
                <a:path w="837" h="737" extrusionOk="0">
                  <a:moveTo>
                    <a:pt x="84" y="1"/>
                  </a:moveTo>
                  <a:lnTo>
                    <a:pt x="1" y="736"/>
                  </a:lnTo>
                  <a:lnTo>
                    <a:pt x="736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77"/>
            <p:cNvSpPr/>
            <p:nvPr/>
          </p:nvSpPr>
          <p:spPr>
            <a:xfrm>
              <a:off x="3383925" y="2356850"/>
              <a:ext cx="20900" cy="18425"/>
            </a:xfrm>
            <a:custGeom>
              <a:avLst/>
              <a:gdLst/>
              <a:ahLst/>
              <a:cxnLst/>
              <a:rect l="l" t="t" r="r" b="b"/>
              <a:pathLst>
                <a:path w="836" h="737" extrusionOk="0">
                  <a:moveTo>
                    <a:pt x="84" y="1"/>
                  </a:moveTo>
                  <a:lnTo>
                    <a:pt x="0" y="736"/>
                  </a:lnTo>
                  <a:lnTo>
                    <a:pt x="735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77"/>
            <p:cNvSpPr/>
            <p:nvPr/>
          </p:nvSpPr>
          <p:spPr>
            <a:xfrm>
              <a:off x="3426525" y="2356850"/>
              <a:ext cx="20900" cy="18425"/>
            </a:xfrm>
            <a:custGeom>
              <a:avLst/>
              <a:gdLst/>
              <a:ahLst/>
              <a:cxnLst/>
              <a:rect l="l" t="t" r="r" b="b"/>
              <a:pathLst>
                <a:path w="836" h="737" extrusionOk="0">
                  <a:moveTo>
                    <a:pt x="84" y="1"/>
                  </a:moveTo>
                  <a:lnTo>
                    <a:pt x="1" y="736"/>
                  </a:lnTo>
                  <a:lnTo>
                    <a:pt x="719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77"/>
            <p:cNvSpPr/>
            <p:nvPr/>
          </p:nvSpPr>
          <p:spPr>
            <a:xfrm>
              <a:off x="3460775" y="2356850"/>
              <a:ext cx="20925" cy="18425"/>
            </a:xfrm>
            <a:custGeom>
              <a:avLst/>
              <a:gdLst/>
              <a:ahLst/>
              <a:cxnLst/>
              <a:rect l="l" t="t" r="r" b="b"/>
              <a:pathLst>
                <a:path w="837" h="737" extrusionOk="0">
                  <a:moveTo>
                    <a:pt x="84" y="1"/>
                  </a:moveTo>
                  <a:lnTo>
                    <a:pt x="1" y="736"/>
                  </a:lnTo>
                  <a:lnTo>
                    <a:pt x="736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77"/>
          <p:cNvGrpSpPr/>
          <p:nvPr/>
        </p:nvGrpSpPr>
        <p:grpSpPr>
          <a:xfrm>
            <a:off x="5086271" y="590419"/>
            <a:ext cx="9688579" cy="5200410"/>
            <a:chOff x="1867200" y="2325100"/>
            <a:chExt cx="2071050" cy="1111650"/>
          </a:xfrm>
        </p:grpSpPr>
        <p:sp>
          <p:nvSpPr>
            <p:cNvPr id="870" name="Google Shape;870;p77"/>
            <p:cNvSpPr/>
            <p:nvPr/>
          </p:nvSpPr>
          <p:spPr>
            <a:xfrm>
              <a:off x="1867200" y="3188525"/>
              <a:ext cx="1947825" cy="162300"/>
            </a:xfrm>
            <a:custGeom>
              <a:avLst/>
              <a:gdLst/>
              <a:ahLst/>
              <a:cxnLst/>
              <a:rect l="l" t="t" r="r" b="b"/>
              <a:pathLst>
                <a:path w="77913" h="6492" extrusionOk="0">
                  <a:moveTo>
                    <a:pt x="38948" y="1"/>
                  </a:moveTo>
                  <a:cubicBezTo>
                    <a:pt x="17444" y="1"/>
                    <a:pt x="0" y="1220"/>
                    <a:pt x="0" y="2707"/>
                  </a:cubicBezTo>
                  <a:cubicBezTo>
                    <a:pt x="0" y="4046"/>
                    <a:pt x="7752" y="6491"/>
                    <a:pt x="31749" y="6491"/>
                  </a:cubicBezTo>
                  <a:cubicBezTo>
                    <a:pt x="34116" y="6491"/>
                    <a:pt x="36641" y="6468"/>
                    <a:pt x="39332" y="6417"/>
                  </a:cubicBezTo>
                  <a:cubicBezTo>
                    <a:pt x="60836" y="5999"/>
                    <a:pt x="77913" y="4178"/>
                    <a:pt x="77913" y="2707"/>
                  </a:cubicBezTo>
                  <a:cubicBezTo>
                    <a:pt x="77913" y="1220"/>
                    <a:pt x="60469" y="34"/>
                    <a:pt x="38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77"/>
            <p:cNvSpPr/>
            <p:nvPr/>
          </p:nvSpPr>
          <p:spPr>
            <a:xfrm>
              <a:off x="2054325" y="3203150"/>
              <a:ext cx="53925" cy="52225"/>
            </a:xfrm>
            <a:custGeom>
              <a:avLst/>
              <a:gdLst/>
              <a:ahLst/>
              <a:cxnLst/>
              <a:rect l="l" t="t" r="r" b="b"/>
              <a:pathLst>
                <a:path w="2157" h="2089" extrusionOk="0">
                  <a:moveTo>
                    <a:pt x="1087" y="0"/>
                  </a:moveTo>
                  <a:cubicBezTo>
                    <a:pt x="485" y="0"/>
                    <a:pt x="1" y="468"/>
                    <a:pt x="1" y="1053"/>
                  </a:cubicBezTo>
                  <a:cubicBezTo>
                    <a:pt x="1" y="1621"/>
                    <a:pt x="485" y="2089"/>
                    <a:pt x="1087" y="2089"/>
                  </a:cubicBezTo>
                  <a:cubicBezTo>
                    <a:pt x="1672" y="2089"/>
                    <a:pt x="2156" y="1621"/>
                    <a:pt x="2156" y="1053"/>
                  </a:cubicBezTo>
                  <a:cubicBezTo>
                    <a:pt x="2156" y="468"/>
                    <a:pt x="1672" y="0"/>
                    <a:pt x="10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77"/>
            <p:cNvSpPr/>
            <p:nvPr/>
          </p:nvSpPr>
          <p:spPr>
            <a:xfrm>
              <a:off x="2073975" y="3203150"/>
              <a:ext cx="54325" cy="52225"/>
            </a:xfrm>
            <a:custGeom>
              <a:avLst/>
              <a:gdLst/>
              <a:ahLst/>
              <a:cxnLst/>
              <a:rect l="l" t="t" r="r" b="b"/>
              <a:pathLst>
                <a:path w="2173" h="2089" extrusionOk="0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88" y="2089"/>
                    <a:pt x="2172" y="1621"/>
                    <a:pt x="2172" y="1053"/>
                  </a:cubicBezTo>
                  <a:cubicBezTo>
                    <a:pt x="2172" y="468"/>
                    <a:pt x="1688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77"/>
            <p:cNvSpPr/>
            <p:nvPr/>
          </p:nvSpPr>
          <p:spPr>
            <a:xfrm>
              <a:off x="2042225" y="3173900"/>
              <a:ext cx="101950" cy="43050"/>
            </a:xfrm>
            <a:custGeom>
              <a:avLst/>
              <a:gdLst/>
              <a:ahLst/>
              <a:cxnLst/>
              <a:rect l="l" t="t" r="r" b="b"/>
              <a:pathLst>
                <a:path w="4078" h="1722" extrusionOk="0">
                  <a:moveTo>
                    <a:pt x="0" y="1"/>
                  </a:moveTo>
                  <a:lnTo>
                    <a:pt x="0" y="1722"/>
                  </a:lnTo>
                  <a:lnTo>
                    <a:pt x="4077" y="1722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77"/>
            <p:cNvSpPr/>
            <p:nvPr/>
          </p:nvSpPr>
          <p:spPr>
            <a:xfrm>
              <a:off x="2681750" y="3203150"/>
              <a:ext cx="54325" cy="52225"/>
            </a:xfrm>
            <a:custGeom>
              <a:avLst/>
              <a:gdLst/>
              <a:ahLst/>
              <a:cxnLst/>
              <a:rect l="l" t="t" r="r" b="b"/>
              <a:pathLst>
                <a:path w="2173" h="2089" extrusionOk="0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88" y="2089"/>
                    <a:pt x="2172" y="1621"/>
                    <a:pt x="2172" y="1053"/>
                  </a:cubicBezTo>
                  <a:cubicBezTo>
                    <a:pt x="2172" y="468"/>
                    <a:pt x="1688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77"/>
            <p:cNvSpPr/>
            <p:nvPr/>
          </p:nvSpPr>
          <p:spPr>
            <a:xfrm>
              <a:off x="2701800" y="3203150"/>
              <a:ext cx="53900" cy="52225"/>
            </a:xfrm>
            <a:custGeom>
              <a:avLst/>
              <a:gdLst/>
              <a:ahLst/>
              <a:cxnLst/>
              <a:rect l="l" t="t" r="r" b="b"/>
              <a:pathLst>
                <a:path w="2156" h="2089" extrusionOk="0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71" y="2089"/>
                    <a:pt x="2156" y="1621"/>
                    <a:pt x="2156" y="1053"/>
                  </a:cubicBezTo>
                  <a:cubicBezTo>
                    <a:pt x="2156" y="468"/>
                    <a:pt x="1671" y="0"/>
                    <a:pt x="10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77"/>
            <p:cNvSpPr/>
            <p:nvPr/>
          </p:nvSpPr>
          <p:spPr>
            <a:xfrm>
              <a:off x="2793700" y="3191400"/>
              <a:ext cx="54325" cy="52300"/>
            </a:xfrm>
            <a:custGeom>
              <a:avLst/>
              <a:gdLst/>
              <a:ahLst/>
              <a:cxnLst/>
              <a:rect l="l" t="t" r="r" b="b"/>
              <a:pathLst>
                <a:path w="2173" h="2092" extrusionOk="0">
                  <a:moveTo>
                    <a:pt x="1145" y="1"/>
                  </a:moveTo>
                  <a:cubicBezTo>
                    <a:pt x="1125" y="1"/>
                    <a:pt x="1106" y="1"/>
                    <a:pt x="1086" y="2"/>
                  </a:cubicBezTo>
                  <a:cubicBezTo>
                    <a:pt x="468" y="2"/>
                    <a:pt x="0" y="454"/>
                    <a:pt x="0" y="1038"/>
                  </a:cubicBezTo>
                  <a:cubicBezTo>
                    <a:pt x="0" y="1606"/>
                    <a:pt x="468" y="2091"/>
                    <a:pt x="1086" y="2091"/>
                  </a:cubicBezTo>
                  <a:cubicBezTo>
                    <a:pt x="1688" y="2091"/>
                    <a:pt x="2172" y="1623"/>
                    <a:pt x="2172" y="1038"/>
                  </a:cubicBezTo>
                  <a:cubicBezTo>
                    <a:pt x="2172" y="473"/>
                    <a:pt x="1719" y="1"/>
                    <a:pt x="1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77"/>
            <p:cNvSpPr/>
            <p:nvPr/>
          </p:nvSpPr>
          <p:spPr>
            <a:xfrm>
              <a:off x="2813750" y="3191025"/>
              <a:ext cx="54325" cy="52250"/>
            </a:xfrm>
            <a:custGeom>
              <a:avLst/>
              <a:gdLst/>
              <a:ahLst/>
              <a:cxnLst/>
              <a:rect l="l" t="t" r="r" b="b"/>
              <a:pathLst>
                <a:path w="2173" h="2090" extrusionOk="0">
                  <a:moveTo>
                    <a:pt x="1086" y="1"/>
                  </a:moveTo>
                  <a:cubicBezTo>
                    <a:pt x="485" y="1"/>
                    <a:pt x="0" y="469"/>
                    <a:pt x="0" y="1053"/>
                  </a:cubicBezTo>
                  <a:cubicBezTo>
                    <a:pt x="0" y="1638"/>
                    <a:pt x="485" y="2089"/>
                    <a:pt x="1086" y="2089"/>
                  </a:cubicBezTo>
                  <a:cubicBezTo>
                    <a:pt x="1688" y="2089"/>
                    <a:pt x="2172" y="1638"/>
                    <a:pt x="2172" y="1053"/>
                  </a:cubicBezTo>
                  <a:cubicBezTo>
                    <a:pt x="2172" y="469"/>
                    <a:pt x="1688" y="1"/>
                    <a:pt x="10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77"/>
            <p:cNvSpPr/>
            <p:nvPr/>
          </p:nvSpPr>
          <p:spPr>
            <a:xfrm>
              <a:off x="3746500" y="2983475"/>
              <a:ext cx="191750" cy="51350"/>
            </a:xfrm>
            <a:custGeom>
              <a:avLst/>
              <a:gdLst/>
              <a:ahLst/>
              <a:cxnLst/>
              <a:rect l="l" t="t" r="r" b="b"/>
              <a:pathLst>
                <a:path w="7670" h="2054" extrusionOk="0">
                  <a:moveTo>
                    <a:pt x="5376" y="0"/>
                  </a:moveTo>
                  <a:cubicBezTo>
                    <a:pt x="5129" y="0"/>
                    <a:pt x="4880" y="17"/>
                    <a:pt x="4629" y="49"/>
                  </a:cubicBezTo>
                  <a:cubicBezTo>
                    <a:pt x="3593" y="166"/>
                    <a:pt x="0" y="1051"/>
                    <a:pt x="0" y="1051"/>
                  </a:cubicBezTo>
                  <a:lnTo>
                    <a:pt x="3325" y="2054"/>
                  </a:lnTo>
                  <a:cubicBezTo>
                    <a:pt x="3325" y="2054"/>
                    <a:pt x="6099" y="1085"/>
                    <a:pt x="7670" y="550"/>
                  </a:cubicBezTo>
                  <a:cubicBezTo>
                    <a:pt x="6920" y="169"/>
                    <a:pt x="6160" y="0"/>
                    <a:pt x="5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77"/>
            <p:cNvSpPr/>
            <p:nvPr/>
          </p:nvSpPr>
          <p:spPr>
            <a:xfrm>
              <a:off x="1889750" y="2597375"/>
              <a:ext cx="1974150" cy="613725"/>
            </a:xfrm>
            <a:custGeom>
              <a:avLst/>
              <a:gdLst/>
              <a:ahLst/>
              <a:cxnLst/>
              <a:rect l="l" t="t" r="r" b="b"/>
              <a:pathLst>
                <a:path w="78966" h="24549" extrusionOk="0">
                  <a:moveTo>
                    <a:pt x="74997" y="0"/>
                  </a:moveTo>
                  <a:cubicBezTo>
                    <a:pt x="74489" y="0"/>
                    <a:pt x="74003" y="10"/>
                    <a:pt x="73686" y="37"/>
                  </a:cubicBezTo>
                  <a:cubicBezTo>
                    <a:pt x="72716" y="121"/>
                    <a:pt x="72031" y="221"/>
                    <a:pt x="71764" y="789"/>
                  </a:cubicBezTo>
                  <a:cubicBezTo>
                    <a:pt x="71480" y="1341"/>
                    <a:pt x="63527" y="10731"/>
                    <a:pt x="62775" y="11900"/>
                  </a:cubicBezTo>
                  <a:cubicBezTo>
                    <a:pt x="62006" y="13070"/>
                    <a:pt x="59767" y="14206"/>
                    <a:pt x="58497" y="14340"/>
                  </a:cubicBezTo>
                  <a:cubicBezTo>
                    <a:pt x="58145" y="14371"/>
                    <a:pt x="57519" y="14382"/>
                    <a:pt x="56756" y="14382"/>
                  </a:cubicBezTo>
                  <a:cubicBezTo>
                    <a:pt x="55083" y="14382"/>
                    <a:pt x="52752" y="14330"/>
                    <a:pt x="51197" y="14330"/>
                  </a:cubicBezTo>
                  <a:cubicBezTo>
                    <a:pt x="50837" y="14330"/>
                    <a:pt x="50519" y="14333"/>
                    <a:pt x="50260" y="14340"/>
                  </a:cubicBezTo>
                  <a:cubicBezTo>
                    <a:pt x="48372" y="14373"/>
                    <a:pt x="13117" y="14340"/>
                    <a:pt x="9825" y="14691"/>
                  </a:cubicBezTo>
                  <a:cubicBezTo>
                    <a:pt x="6550" y="15075"/>
                    <a:pt x="5815" y="15660"/>
                    <a:pt x="3225" y="18133"/>
                  </a:cubicBezTo>
                  <a:cubicBezTo>
                    <a:pt x="3025" y="18333"/>
                    <a:pt x="2524" y="18550"/>
                    <a:pt x="1972" y="18851"/>
                  </a:cubicBezTo>
                  <a:cubicBezTo>
                    <a:pt x="1187" y="19269"/>
                    <a:pt x="301" y="19804"/>
                    <a:pt x="218" y="20539"/>
                  </a:cubicBezTo>
                  <a:cubicBezTo>
                    <a:pt x="1" y="22310"/>
                    <a:pt x="2373" y="23563"/>
                    <a:pt x="8806" y="24014"/>
                  </a:cubicBezTo>
                  <a:cubicBezTo>
                    <a:pt x="15239" y="24449"/>
                    <a:pt x="35891" y="24449"/>
                    <a:pt x="40686" y="24532"/>
                  </a:cubicBezTo>
                  <a:cubicBezTo>
                    <a:pt x="41296" y="24543"/>
                    <a:pt x="41928" y="24548"/>
                    <a:pt x="42578" y="24548"/>
                  </a:cubicBezTo>
                  <a:cubicBezTo>
                    <a:pt x="47035" y="24548"/>
                    <a:pt x="52325" y="24277"/>
                    <a:pt x="57094" y="23446"/>
                  </a:cubicBezTo>
                  <a:cubicBezTo>
                    <a:pt x="59984" y="22928"/>
                    <a:pt x="65849" y="21424"/>
                    <a:pt x="70778" y="20104"/>
                  </a:cubicBezTo>
                  <a:cubicBezTo>
                    <a:pt x="75206" y="18918"/>
                    <a:pt x="78865" y="17882"/>
                    <a:pt x="78865" y="17882"/>
                  </a:cubicBezTo>
                  <a:cubicBezTo>
                    <a:pt x="78865" y="17882"/>
                    <a:pt x="78965" y="17598"/>
                    <a:pt x="78832" y="16796"/>
                  </a:cubicBezTo>
                  <a:cubicBezTo>
                    <a:pt x="78815" y="16679"/>
                    <a:pt x="78782" y="16545"/>
                    <a:pt x="78731" y="16412"/>
                  </a:cubicBezTo>
                  <a:cubicBezTo>
                    <a:pt x="77863" y="16044"/>
                    <a:pt x="73819" y="15042"/>
                    <a:pt x="73819" y="15042"/>
                  </a:cubicBezTo>
                  <a:lnTo>
                    <a:pt x="77111" y="37"/>
                  </a:lnTo>
                  <a:cubicBezTo>
                    <a:pt x="77111" y="37"/>
                    <a:pt x="76012" y="0"/>
                    <a:pt x="749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77"/>
            <p:cNvSpPr/>
            <p:nvPr/>
          </p:nvSpPr>
          <p:spPr>
            <a:xfrm>
              <a:off x="1889750" y="3018100"/>
              <a:ext cx="1974150" cy="193000"/>
            </a:xfrm>
            <a:custGeom>
              <a:avLst/>
              <a:gdLst/>
              <a:ahLst/>
              <a:cxnLst/>
              <a:rect l="l" t="t" r="r" b="b"/>
              <a:pathLst>
                <a:path w="78966" h="7720" extrusionOk="0">
                  <a:moveTo>
                    <a:pt x="78815" y="0"/>
                  </a:moveTo>
                  <a:cubicBezTo>
                    <a:pt x="75724" y="702"/>
                    <a:pt x="70127" y="1888"/>
                    <a:pt x="64262" y="2674"/>
                  </a:cubicBezTo>
                  <a:cubicBezTo>
                    <a:pt x="60190" y="3197"/>
                    <a:pt x="46410" y="3249"/>
                    <a:pt x="32671" y="3249"/>
                  </a:cubicBezTo>
                  <a:cubicBezTo>
                    <a:pt x="29284" y="3249"/>
                    <a:pt x="25899" y="3246"/>
                    <a:pt x="22663" y="3246"/>
                  </a:cubicBezTo>
                  <a:cubicBezTo>
                    <a:pt x="10533" y="3246"/>
                    <a:pt x="488" y="3290"/>
                    <a:pt x="218" y="3710"/>
                  </a:cubicBezTo>
                  <a:cubicBezTo>
                    <a:pt x="1" y="5481"/>
                    <a:pt x="2373" y="6734"/>
                    <a:pt x="8806" y="7185"/>
                  </a:cubicBezTo>
                  <a:cubicBezTo>
                    <a:pt x="15239" y="7620"/>
                    <a:pt x="35891" y="7620"/>
                    <a:pt x="40686" y="7703"/>
                  </a:cubicBezTo>
                  <a:cubicBezTo>
                    <a:pt x="41296" y="7714"/>
                    <a:pt x="41928" y="7719"/>
                    <a:pt x="42578" y="7719"/>
                  </a:cubicBezTo>
                  <a:cubicBezTo>
                    <a:pt x="47035" y="7719"/>
                    <a:pt x="52325" y="7448"/>
                    <a:pt x="57094" y="6617"/>
                  </a:cubicBezTo>
                  <a:cubicBezTo>
                    <a:pt x="59984" y="6099"/>
                    <a:pt x="65849" y="4595"/>
                    <a:pt x="70778" y="3275"/>
                  </a:cubicBezTo>
                  <a:cubicBezTo>
                    <a:pt x="75206" y="2089"/>
                    <a:pt x="78865" y="1053"/>
                    <a:pt x="78865" y="1053"/>
                  </a:cubicBezTo>
                  <a:cubicBezTo>
                    <a:pt x="78865" y="1053"/>
                    <a:pt x="78965" y="769"/>
                    <a:pt x="78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77"/>
            <p:cNvSpPr/>
            <p:nvPr/>
          </p:nvSpPr>
          <p:spPr>
            <a:xfrm>
              <a:off x="3536375" y="3023000"/>
              <a:ext cx="174225" cy="29375"/>
            </a:xfrm>
            <a:custGeom>
              <a:avLst/>
              <a:gdLst/>
              <a:ahLst/>
              <a:cxnLst/>
              <a:rect l="l" t="t" r="r" b="b"/>
              <a:pathLst>
                <a:path w="6969" h="1175" extrusionOk="0">
                  <a:moveTo>
                    <a:pt x="3604" y="1"/>
                  </a:moveTo>
                  <a:cubicBezTo>
                    <a:pt x="3063" y="1"/>
                    <a:pt x="2582" y="30"/>
                    <a:pt x="2407" y="88"/>
                  </a:cubicBezTo>
                  <a:cubicBezTo>
                    <a:pt x="2056" y="222"/>
                    <a:pt x="1" y="840"/>
                    <a:pt x="1" y="840"/>
                  </a:cubicBezTo>
                  <a:lnTo>
                    <a:pt x="6965" y="1174"/>
                  </a:lnTo>
                  <a:lnTo>
                    <a:pt x="6965" y="1174"/>
                  </a:lnTo>
                  <a:cubicBezTo>
                    <a:pt x="6823" y="1161"/>
                    <a:pt x="5993" y="221"/>
                    <a:pt x="5164" y="88"/>
                  </a:cubicBezTo>
                  <a:cubicBezTo>
                    <a:pt x="4746" y="30"/>
                    <a:pt x="4145" y="1"/>
                    <a:pt x="3604" y="1"/>
                  </a:cubicBezTo>
                  <a:close/>
                  <a:moveTo>
                    <a:pt x="6965" y="1174"/>
                  </a:moveTo>
                  <a:cubicBezTo>
                    <a:pt x="6966" y="1174"/>
                    <a:pt x="6967" y="1175"/>
                    <a:pt x="6968" y="1175"/>
                  </a:cubicBezTo>
                  <a:lnTo>
                    <a:pt x="6965" y="11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2" name="Google Shape;882;p77"/>
            <p:cNvGrpSpPr/>
            <p:nvPr/>
          </p:nvGrpSpPr>
          <p:grpSpPr>
            <a:xfrm>
              <a:off x="2309975" y="3167225"/>
              <a:ext cx="202625" cy="127850"/>
              <a:chOff x="2309975" y="3167225"/>
              <a:chExt cx="202625" cy="127850"/>
            </a:xfrm>
          </p:grpSpPr>
          <p:sp>
            <p:nvSpPr>
              <p:cNvPr id="883" name="Google Shape;883;p77"/>
              <p:cNvSpPr/>
              <p:nvPr/>
            </p:nvSpPr>
            <p:spPr>
              <a:xfrm>
                <a:off x="2318325" y="3167650"/>
                <a:ext cx="194275" cy="1274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5097" extrusionOk="0">
                    <a:moveTo>
                      <a:pt x="1404" y="0"/>
                    </a:moveTo>
                    <a:lnTo>
                      <a:pt x="1404" y="0"/>
                    </a:lnTo>
                    <a:cubicBezTo>
                      <a:pt x="1839" y="1303"/>
                      <a:pt x="2557" y="2506"/>
                      <a:pt x="3443" y="3576"/>
                    </a:cubicBezTo>
                    <a:cubicBezTo>
                      <a:pt x="2696" y="3620"/>
                      <a:pt x="1935" y="3643"/>
                      <a:pt x="1164" y="3643"/>
                    </a:cubicBezTo>
                    <a:cubicBezTo>
                      <a:pt x="779" y="3643"/>
                      <a:pt x="391" y="3637"/>
                      <a:pt x="1" y="3626"/>
                    </a:cubicBezTo>
                    <a:lnTo>
                      <a:pt x="1" y="3626"/>
                    </a:lnTo>
                    <a:cubicBezTo>
                      <a:pt x="318" y="4712"/>
                      <a:pt x="986" y="4996"/>
                      <a:pt x="1638" y="5079"/>
                    </a:cubicBezTo>
                    <a:cubicBezTo>
                      <a:pt x="1724" y="5091"/>
                      <a:pt x="1868" y="5097"/>
                      <a:pt x="2055" y="5097"/>
                    </a:cubicBezTo>
                    <a:cubicBezTo>
                      <a:pt x="2669" y="5097"/>
                      <a:pt x="3754" y="5039"/>
                      <a:pt x="4829" y="4963"/>
                    </a:cubicBezTo>
                    <a:cubicBezTo>
                      <a:pt x="6149" y="4846"/>
                      <a:pt x="7419" y="4729"/>
                      <a:pt x="7770" y="4612"/>
                    </a:cubicBezTo>
                    <a:cubicBezTo>
                      <a:pt x="7236" y="4010"/>
                      <a:pt x="6834" y="1805"/>
                      <a:pt x="7770" y="635"/>
                    </a:cubicBezTo>
                    <a:cubicBezTo>
                      <a:pt x="6868" y="167"/>
                      <a:pt x="2941" y="50"/>
                      <a:pt x="14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77"/>
              <p:cNvSpPr/>
              <p:nvPr/>
            </p:nvSpPr>
            <p:spPr>
              <a:xfrm>
                <a:off x="2309975" y="3167225"/>
                <a:ext cx="94425" cy="91675"/>
              </a:xfrm>
              <a:custGeom>
                <a:avLst/>
                <a:gdLst/>
                <a:ahLst/>
                <a:cxnLst/>
                <a:rect l="l" t="t" r="r" b="b"/>
                <a:pathLst>
                  <a:path w="3777" h="3667" extrusionOk="0">
                    <a:moveTo>
                      <a:pt x="1087" y="0"/>
                    </a:moveTo>
                    <a:cubicBezTo>
                      <a:pt x="268" y="552"/>
                      <a:pt x="1" y="1504"/>
                      <a:pt x="201" y="3058"/>
                    </a:cubicBezTo>
                    <a:cubicBezTo>
                      <a:pt x="234" y="3259"/>
                      <a:pt x="268" y="3442"/>
                      <a:pt x="335" y="3643"/>
                    </a:cubicBezTo>
                    <a:cubicBezTo>
                      <a:pt x="725" y="3660"/>
                      <a:pt x="1113" y="3667"/>
                      <a:pt x="1498" y="3667"/>
                    </a:cubicBezTo>
                    <a:cubicBezTo>
                      <a:pt x="2269" y="3667"/>
                      <a:pt x="3030" y="3637"/>
                      <a:pt x="3777" y="3593"/>
                    </a:cubicBezTo>
                    <a:cubicBezTo>
                      <a:pt x="2891" y="2523"/>
                      <a:pt x="2173" y="1320"/>
                      <a:pt x="1738" y="17"/>
                    </a:cubicBezTo>
                    <a:cubicBezTo>
                      <a:pt x="1337" y="17"/>
                      <a:pt x="1087" y="0"/>
                      <a:pt x="10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5" name="Google Shape;885;p77"/>
            <p:cNvSpPr/>
            <p:nvPr/>
          </p:nvSpPr>
          <p:spPr>
            <a:xfrm>
              <a:off x="2483850" y="3186425"/>
              <a:ext cx="53800" cy="93600"/>
            </a:xfrm>
            <a:custGeom>
              <a:avLst/>
              <a:gdLst/>
              <a:ahLst/>
              <a:cxnLst/>
              <a:rect l="l" t="t" r="r" b="b"/>
              <a:pathLst>
                <a:path w="2152" h="3744" extrusionOk="0">
                  <a:moveTo>
                    <a:pt x="1049" y="1"/>
                  </a:moveTo>
                  <a:cubicBezTo>
                    <a:pt x="0" y="1582"/>
                    <a:pt x="1041" y="3744"/>
                    <a:pt x="1049" y="3744"/>
                  </a:cubicBezTo>
                  <a:cubicBezTo>
                    <a:pt x="1049" y="3744"/>
                    <a:pt x="1049" y="3744"/>
                    <a:pt x="1049" y="3744"/>
                  </a:cubicBezTo>
                  <a:lnTo>
                    <a:pt x="2035" y="3560"/>
                  </a:lnTo>
                  <a:cubicBezTo>
                    <a:pt x="2035" y="3560"/>
                    <a:pt x="1667" y="1254"/>
                    <a:pt x="2152" y="302"/>
                  </a:cubicBezTo>
                  <a:lnTo>
                    <a:pt x="1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77"/>
            <p:cNvSpPr/>
            <p:nvPr/>
          </p:nvSpPr>
          <p:spPr>
            <a:xfrm>
              <a:off x="2518900" y="3200650"/>
              <a:ext cx="93525" cy="57250"/>
            </a:xfrm>
            <a:custGeom>
              <a:avLst/>
              <a:gdLst/>
              <a:ahLst/>
              <a:cxnLst/>
              <a:rect l="l" t="t" r="r" b="b"/>
              <a:pathLst>
                <a:path w="3741" h="2290" extrusionOk="0">
                  <a:moveTo>
                    <a:pt x="649" y="0"/>
                  </a:moveTo>
                  <a:cubicBezTo>
                    <a:pt x="1" y="316"/>
                    <a:pt x="478" y="2289"/>
                    <a:pt x="482" y="2289"/>
                  </a:cubicBezTo>
                  <a:cubicBezTo>
                    <a:pt x="482" y="2289"/>
                    <a:pt x="482" y="2289"/>
                    <a:pt x="482" y="2289"/>
                  </a:cubicBezTo>
                  <a:lnTo>
                    <a:pt x="3390" y="1938"/>
                  </a:lnTo>
                  <a:cubicBezTo>
                    <a:pt x="3390" y="1938"/>
                    <a:pt x="3741" y="1086"/>
                    <a:pt x="3490" y="501"/>
                  </a:cubicBezTo>
                  <a:lnTo>
                    <a:pt x="6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77"/>
            <p:cNvSpPr/>
            <p:nvPr/>
          </p:nvSpPr>
          <p:spPr>
            <a:xfrm>
              <a:off x="2350900" y="3114775"/>
              <a:ext cx="495025" cy="75950"/>
            </a:xfrm>
            <a:custGeom>
              <a:avLst/>
              <a:gdLst/>
              <a:ahLst/>
              <a:cxnLst/>
              <a:rect l="l" t="t" r="r" b="b"/>
              <a:pathLst>
                <a:path w="19801" h="3038" extrusionOk="0">
                  <a:moveTo>
                    <a:pt x="12538" y="1"/>
                  </a:moveTo>
                  <a:cubicBezTo>
                    <a:pt x="12423" y="1"/>
                    <a:pt x="12310" y="4"/>
                    <a:pt x="12198" y="10"/>
                  </a:cubicBezTo>
                  <a:cubicBezTo>
                    <a:pt x="9491" y="160"/>
                    <a:pt x="1" y="2115"/>
                    <a:pt x="1" y="2115"/>
                  </a:cubicBezTo>
                  <a:lnTo>
                    <a:pt x="6367" y="2867"/>
                  </a:lnTo>
                  <a:cubicBezTo>
                    <a:pt x="6367" y="2867"/>
                    <a:pt x="10168" y="3038"/>
                    <a:pt x="12317" y="3038"/>
                  </a:cubicBezTo>
                  <a:cubicBezTo>
                    <a:pt x="12496" y="3038"/>
                    <a:pt x="12663" y="3037"/>
                    <a:pt x="12816" y="3034"/>
                  </a:cubicBezTo>
                  <a:cubicBezTo>
                    <a:pt x="14788" y="3017"/>
                    <a:pt x="19801" y="2650"/>
                    <a:pt x="19099" y="2115"/>
                  </a:cubicBezTo>
                  <a:cubicBezTo>
                    <a:pt x="18442" y="1603"/>
                    <a:pt x="15177" y="1"/>
                    <a:pt x="125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77"/>
            <p:cNvSpPr/>
            <p:nvPr/>
          </p:nvSpPr>
          <p:spPr>
            <a:xfrm>
              <a:off x="2666700" y="3084925"/>
              <a:ext cx="84000" cy="38875"/>
            </a:xfrm>
            <a:custGeom>
              <a:avLst/>
              <a:gdLst/>
              <a:ahLst/>
              <a:cxnLst/>
              <a:rect l="l" t="t" r="r" b="b"/>
              <a:pathLst>
                <a:path w="3360" h="1555" extrusionOk="0">
                  <a:moveTo>
                    <a:pt x="2490" y="1"/>
                  </a:moveTo>
                  <a:cubicBezTo>
                    <a:pt x="1772" y="1"/>
                    <a:pt x="84" y="1204"/>
                    <a:pt x="1" y="1204"/>
                  </a:cubicBezTo>
                  <a:lnTo>
                    <a:pt x="2273" y="1555"/>
                  </a:lnTo>
                  <a:lnTo>
                    <a:pt x="3359" y="134"/>
                  </a:lnTo>
                  <a:cubicBezTo>
                    <a:pt x="3359" y="134"/>
                    <a:pt x="3192" y="1"/>
                    <a:pt x="24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77"/>
            <p:cNvSpPr/>
            <p:nvPr/>
          </p:nvSpPr>
          <p:spPr>
            <a:xfrm>
              <a:off x="2231450" y="3040225"/>
              <a:ext cx="1001275" cy="20075"/>
            </a:xfrm>
            <a:custGeom>
              <a:avLst/>
              <a:gdLst/>
              <a:ahLst/>
              <a:cxnLst/>
              <a:rect l="l" t="t" r="r" b="b"/>
              <a:pathLst>
                <a:path w="40051" h="803" extrusionOk="0">
                  <a:moveTo>
                    <a:pt x="251" y="1"/>
                  </a:moveTo>
                  <a:cubicBezTo>
                    <a:pt x="134" y="1"/>
                    <a:pt x="34" y="101"/>
                    <a:pt x="0" y="235"/>
                  </a:cubicBezTo>
                  <a:lnTo>
                    <a:pt x="0" y="369"/>
                  </a:lnTo>
                  <a:cubicBezTo>
                    <a:pt x="17" y="486"/>
                    <a:pt x="117" y="619"/>
                    <a:pt x="234" y="619"/>
                  </a:cubicBezTo>
                  <a:cubicBezTo>
                    <a:pt x="368" y="619"/>
                    <a:pt x="468" y="502"/>
                    <a:pt x="485" y="385"/>
                  </a:cubicBezTo>
                  <a:lnTo>
                    <a:pt x="485" y="252"/>
                  </a:lnTo>
                  <a:cubicBezTo>
                    <a:pt x="485" y="135"/>
                    <a:pt x="385" y="18"/>
                    <a:pt x="251" y="1"/>
                  </a:cubicBezTo>
                  <a:close/>
                  <a:moveTo>
                    <a:pt x="1571" y="1"/>
                  </a:moveTo>
                  <a:cubicBezTo>
                    <a:pt x="1454" y="1"/>
                    <a:pt x="1337" y="101"/>
                    <a:pt x="1320" y="235"/>
                  </a:cubicBezTo>
                  <a:lnTo>
                    <a:pt x="1320" y="369"/>
                  </a:lnTo>
                  <a:cubicBezTo>
                    <a:pt x="1320" y="502"/>
                    <a:pt x="1437" y="619"/>
                    <a:pt x="1554" y="619"/>
                  </a:cubicBezTo>
                  <a:cubicBezTo>
                    <a:pt x="1688" y="619"/>
                    <a:pt x="1788" y="502"/>
                    <a:pt x="1805" y="385"/>
                  </a:cubicBezTo>
                  <a:lnTo>
                    <a:pt x="1805" y="252"/>
                  </a:lnTo>
                  <a:cubicBezTo>
                    <a:pt x="1805" y="135"/>
                    <a:pt x="1705" y="1"/>
                    <a:pt x="1571" y="1"/>
                  </a:cubicBezTo>
                  <a:close/>
                  <a:moveTo>
                    <a:pt x="2908" y="1"/>
                  </a:moveTo>
                  <a:cubicBezTo>
                    <a:pt x="2791" y="1"/>
                    <a:pt x="2690" y="101"/>
                    <a:pt x="2657" y="235"/>
                  </a:cubicBezTo>
                  <a:lnTo>
                    <a:pt x="2657" y="369"/>
                  </a:lnTo>
                  <a:cubicBezTo>
                    <a:pt x="2640" y="502"/>
                    <a:pt x="2741" y="619"/>
                    <a:pt x="2891" y="619"/>
                  </a:cubicBezTo>
                  <a:cubicBezTo>
                    <a:pt x="3025" y="619"/>
                    <a:pt x="3125" y="502"/>
                    <a:pt x="3142" y="385"/>
                  </a:cubicBezTo>
                  <a:lnTo>
                    <a:pt x="3142" y="252"/>
                  </a:lnTo>
                  <a:cubicBezTo>
                    <a:pt x="3142" y="135"/>
                    <a:pt x="3041" y="18"/>
                    <a:pt x="2908" y="1"/>
                  </a:cubicBezTo>
                  <a:close/>
                  <a:moveTo>
                    <a:pt x="4228" y="34"/>
                  </a:moveTo>
                  <a:cubicBezTo>
                    <a:pt x="4094" y="34"/>
                    <a:pt x="3994" y="135"/>
                    <a:pt x="3977" y="252"/>
                  </a:cubicBezTo>
                  <a:lnTo>
                    <a:pt x="3977" y="385"/>
                  </a:lnTo>
                  <a:cubicBezTo>
                    <a:pt x="3960" y="502"/>
                    <a:pt x="4060" y="619"/>
                    <a:pt x="4211" y="636"/>
                  </a:cubicBezTo>
                  <a:cubicBezTo>
                    <a:pt x="4328" y="636"/>
                    <a:pt x="4461" y="536"/>
                    <a:pt x="4461" y="402"/>
                  </a:cubicBezTo>
                  <a:lnTo>
                    <a:pt x="4461" y="268"/>
                  </a:lnTo>
                  <a:cubicBezTo>
                    <a:pt x="4461" y="151"/>
                    <a:pt x="4361" y="51"/>
                    <a:pt x="4228" y="34"/>
                  </a:cubicBezTo>
                  <a:close/>
                  <a:moveTo>
                    <a:pt x="5548" y="34"/>
                  </a:moveTo>
                  <a:cubicBezTo>
                    <a:pt x="5414" y="34"/>
                    <a:pt x="5314" y="135"/>
                    <a:pt x="5297" y="252"/>
                  </a:cubicBezTo>
                  <a:lnTo>
                    <a:pt x="5297" y="385"/>
                  </a:lnTo>
                  <a:cubicBezTo>
                    <a:pt x="5280" y="536"/>
                    <a:pt x="5380" y="636"/>
                    <a:pt x="5531" y="636"/>
                  </a:cubicBezTo>
                  <a:cubicBezTo>
                    <a:pt x="5648" y="636"/>
                    <a:pt x="5748" y="536"/>
                    <a:pt x="5781" y="402"/>
                  </a:cubicBezTo>
                  <a:lnTo>
                    <a:pt x="5781" y="268"/>
                  </a:lnTo>
                  <a:cubicBezTo>
                    <a:pt x="5781" y="151"/>
                    <a:pt x="5665" y="51"/>
                    <a:pt x="5548" y="34"/>
                  </a:cubicBezTo>
                  <a:close/>
                  <a:moveTo>
                    <a:pt x="6868" y="34"/>
                  </a:moveTo>
                  <a:cubicBezTo>
                    <a:pt x="6734" y="34"/>
                    <a:pt x="6634" y="135"/>
                    <a:pt x="6617" y="252"/>
                  </a:cubicBezTo>
                  <a:lnTo>
                    <a:pt x="6617" y="385"/>
                  </a:lnTo>
                  <a:cubicBezTo>
                    <a:pt x="6583" y="536"/>
                    <a:pt x="6717" y="636"/>
                    <a:pt x="6834" y="636"/>
                  </a:cubicBezTo>
                  <a:cubicBezTo>
                    <a:pt x="6968" y="636"/>
                    <a:pt x="7085" y="536"/>
                    <a:pt x="7085" y="402"/>
                  </a:cubicBezTo>
                  <a:lnTo>
                    <a:pt x="7085" y="268"/>
                  </a:lnTo>
                  <a:cubicBezTo>
                    <a:pt x="7085" y="151"/>
                    <a:pt x="6984" y="51"/>
                    <a:pt x="6868" y="34"/>
                  </a:cubicBezTo>
                  <a:close/>
                  <a:moveTo>
                    <a:pt x="8171" y="34"/>
                  </a:moveTo>
                  <a:cubicBezTo>
                    <a:pt x="8054" y="34"/>
                    <a:pt x="7937" y="135"/>
                    <a:pt x="7920" y="252"/>
                  </a:cubicBezTo>
                  <a:lnTo>
                    <a:pt x="7920" y="385"/>
                  </a:lnTo>
                  <a:cubicBezTo>
                    <a:pt x="7920" y="536"/>
                    <a:pt x="8037" y="636"/>
                    <a:pt x="8154" y="636"/>
                  </a:cubicBezTo>
                  <a:cubicBezTo>
                    <a:pt x="8288" y="636"/>
                    <a:pt x="8405" y="536"/>
                    <a:pt x="8405" y="402"/>
                  </a:cubicBezTo>
                  <a:lnTo>
                    <a:pt x="8405" y="268"/>
                  </a:lnTo>
                  <a:cubicBezTo>
                    <a:pt x="8405" y="151"/>
                    <a:pt x="8304" y="51"/>
                    <a:pt x="8171" y="34"/>
                  </a:cubicBezTo>
                  <a:close/>
                  <a:moveTo>
                    <a:pt x="9491" y="51"/>
                  </a:moveTo>
                  <a:cubicBezTo>
                    <a:pt x="9374" y="51"/>
                    <a:pt x="9240" y="151"/>
                    <a:pt x="9240" y="285"/>
                  </a:cubicBezTo>
                  <a:lnTo>
                    <a:pt x="9240" y="402"/>
                  </a:lnTo>
                  <a:cubicBezTo>
                    <a:pt x="9240" y="552"/>
                    <a:pt x="9340" y="653"/>
                    <a:pt x="9474" y="653"/>
                  </a:cubicBezTo>
                  <a:cubicBezTo>
                    <a:pt x="9591" y="653"/>
                    <a:pt x="9725" y="552"/>
                    <a:pt x="9725" y="419"/>
                  </a:cubicBezTo>
                  <a:lnTo>
                    <a:pt x="9725" y="302"/>
                  </a:lnTo>
                  <a:cubicBezTo>
                    <a:pt x="9725" y="168"/>
                    <a:pt x="9624" y="68"/>
                    <a:pt x="9491" y="51"/>
                  </a:cubicBezTo>
                  <a:close/>
                  <a:moveTo>
                    <a:pt x="10811" y="51"/>
                  </a:moveTo>
                  <a:cubicBezTo>
                    <a:pt x="10677" y="51"/>
                    <a:pt x="10577" y="151"/>
                    <a:pt x="10560" y="285"/>
                  </a:cubicBezTo>
                  <a:lnTo>
                    <a:pt x="10560" y="402"/>
                  </a:lnTo>
                  <a:cubicBezTo>
                    <a:pt x="10560" y="552"/>
                    <a:pt x="10660" y="653"/>
                    <a:pt x="10794" y="653"/>
                  </a:cubicBezTo>
                  <a:cubicBezTo>
                    <a:pt x="10911" y="653"/>
                    <a:pt x="11045" y="552"/>
                    <a:pt x="11045" y="419"/>
                  </a:cubicBezTo>
                  <a:lnTo>
                    <a:pt x="11045" y="302"/>
                  </a:lnTo>
                  <a:cubicBezTo>
                    <a:pt x="11045" y="168"/>
                    <a:pt x="10928" y="51"/>
                    <a:pt x="10811" y="51"/>
                  </a:cubicBezTo>
                  <a:close/>
                  <a:moveTo>
                    <a:pt x="12114" y="51"/>
                  </a:moveTo>
                  <a:cubicBezTo>
                    <a:pt x="11997" y="51"/>
                    <a:pt x="11897" y="151"/>
                    <a:pt x="11880" y="285"/>
                  </a:cubicBezTo>
                  <a:lnTo>
                    <a:pt x="11880" y="402"/>
                  </a:lnTo>
                  <a:cubicBezTo>
                    <a:pt x="11880" y="552"/>
                    <a:pt x="11980" y="653"/>
                    <a:pt x="12097" y="653"/>
                  </a:cubicBezTo>
                  <a:cubicBezTo>
                    <a:pt x="12231" y="653"/>
                    <a:pt x="12331" y="552"/>
                    <a:pt x="12348" y="419"/>
                  </a:cubicBezTo>
                  <a:lnTo>
                    <a:pt x="12348" y="302"/>
                  </a:lnTo>
                  <a:cubicBezTo>
                    <a:pt x="12348" y="168"/>
                    <a:pt x="12248" y="68"/>
                    <a:pt x="12114" y="51"/>
                  </a:cubicBezTo>
                  <a:close/>
                  <a:moveTo>
                    <a:pt x="13434" y="68"/>
                  </a:moveTo>
                  <a:cubicBezTo>
                    <a:pt x="13317" y="68"/>
                    <a:pt x="13183" y="168"/>
                    <a:pt x="13183" y="302"/>
                  </a:cubicBezTo>
                  <a:lnTo>
                    <a:pt x="13183" y="419"/>
                  </a:lnTo>
                  <a:cubicBezTo>
                    <a:pt x="13183" y="552"/>
                    <a:pt x="13300" y="669"/>
                    <a:pt x="13417" y="669"/>
                  </a:cubicBezTo>
                  <a:cubicBezTo>
                    <a:pt x="13551" y="669"/>
                    <a:pt x="13668" y="569"/>
                    <a:pt x="13668" y="452"/>
                  </a:cubicBezTo>
                  <a:lnTo>
                    <a:pt x="13668" y="318"/>
                  </a:lnTo>
                  <a:cubicBezTo>
                    <a:pt x="13668" y="185"/>
                    <a:pt x="13568" y="85"/>
                    <a:pt x="13434" y="68"/>
                  </a:cubicBezTo>
                  <a:close/>
                  <a:moveTo>
                    <a:pt x="14771" y="68"/>
                  </a:moveTo>
                  <a:cubicBezTo>
                    <a:pt x="14654" y="68"/>
                    <a:pt x="14537" y="168"/>
                    <a:pt x="14520" y="302"/>
                  </a:cubicBezTo>
                  <a:lnTo>
                    <a:pt x="14520" y="419"/>
                  </a:lnTo>
                  <a:cubicBezTo>
                    <a:pt x="14503" y="569"/>
                    <a:pt x="14604" y="669"/>
                    <a:pt x="14754" y="669"/>
                  </a:cubicBezTo>
                  <a:cubicBezTo>
                    <a:pt x="14888" y="669"/>
                    <a:pt x="14988" y="569"/>
                    <a:pt x="15005" y="452"/>
                  </a:cubicBezTo>
                  <a:lnTo>
                    <a:pt x="15005" y="318"/>
                  </a:lnTo>
                  <a:cubicBezTo>
                    <a:pt x="15005" y="185"/>
                    <a:pt x="14904" y="85"/>
                    <a:pt x="14771" y="68"/>
                  </a:cubicBezTo>
                  <a:close/>
                  <a:moveTo>
                    <a:pt x="16091" y="68"/>
                  </a:moveTo>
                  <a:cubicBezTo>
                    <a:pt x="15957" y="68"/>
                    <a:pt x="15857" y="168"/>
                    <a:pt x="15840" y="302"/>
                  </a:cubicBezTo>
                  <a:lnTo>
                    <a:pt x="15840" y="419"/>
                  </a:lnTo>
                  <a:cubicBezTo>
                    <a:pt x="15823" y="569"/>
                    <a:pt x="15924" y="669"/>
                    <a:pt x="16074" y="669"/>
                  </a:cubicBezTo>
                  <a:cubicBezTo>
                    <a:pt x="16191" y="669"/>
                    <a:pt x="16308" y="569"/>
                    <a:pt x="16325" y="452"/>
                  </a:cubicBezTo>
                  <a:lnTo>
                    <a:pt x="16325" y="318"/>
                  </a:lnTo>
                  <a:cubicBezTo>
                    <a:pt x="16325" y="185"/>
                    <a:pt x="16224" y="68"/>
                    <a:pt x="16091" y="68"/>
                  </a:cubicBezTo>
                  <a:close/>
                  <a:moveTo>
                    <a:pt x="17411" y="68"/>
                  </a:moveTo>
                  <a:cubicBezTo>
                    <a:pt x="17277" y="68"/>
                    <a:pt x="17177" y="168"/>
                    <a:pt x="17160" y="302"/>
                  </a:cubicBezTo>
                  <a:lnTo>
                    <a:pt x="17160" y="419"/>
                  </a:lnTo>
                  <a:cubicBezTo>
                    <a:pt x="17143" y="569"/>
                    <a:pt x="17244" y="669"/>
                    <a:pt x="17394" y="669"/>
                  </a:cubicBezTo>
                  <a:cubicBezTo>
                    <a:pt x="17511" y="669"/>
                    <a:pt x="17611" y="569"/>
                    <a:pt x="17645" y="452"/>
                  </a:cubicBezTo>
                  <a:lnTo>
                    <a:pt x="17645" y="318"/>
                  </a:lnTo>
                  <a:cubicBezTo>
                    <a:pt x="17645" y="185"/>
                    <a:pt x="17528" y="85"/>
                    <a:pt x="17411" y="68"/>
                  </a:cubicBezTo>
                  <a:close/>
                  <a:moveTo>
                    <a:pt x="18731" y="85"/>
                  </a:moveTo>
                  <a:cubicBezTo>
                    <a:pt x="18597" y="85"/>
                    <a:pt x="18497" y="201"/>
                    <a:pt x="18480" y="318"/>
                  </a:cubicBezTo>
                  <a:lnTo>
                    <a:pt x="18480" y="452"/>
                  </a:lnTo>
                  <a:cubicBezTo>
                    <a:pt x="18447" y="586"/>
                    <a:pt x="18580" y="703"/>
                    <a:pt x="18697" y="703"/>
                  </a:cubicBezTo>
                  <a:cubicBezTo>
                    <a:pt x="18831" y="703"/>
                    <a:pt x="18931" y="586"/>
                    <a:pt x="18948" y="469"/>
                  </a:cubicBezTo>
                  <a:lnTo>
                    <a:pt x="18948" y="335"/>
                  </a:lnTo>
                  <a:cubicBezTo>
                    <a:pt x="18948" y="218"/>
                    <a:pt x="18848" y="85"/>
                    <a:pt x="18731" y="85"/>
                  </a:cubicBezTo>
                  <a:close/>
                  <a:moveTo>
                    <a:pt x="20034" y="85"/>
                  </a:moveTo>
                  <a:cubicBezTo>
                    <a:pt x="19917" y="85"/>
                    <a:pt x="19817" y="201"/>
                    <a:pt x="19783" y="318"/>
                  </a:cubicBezTo>
                  <a:lnTo>
                    <a:pt x="19783" y="452"/>
                  </a:lnTo>
                  <a:cubicBezTo>
                    <a:pt x="19783" y="586"/>
                    <a:pt x="19900" y="703"/>
                    <a:pt x="20017" y="703"/>
                  </a:cubicBezTo>
                  <a:cubicBezTo>
                    <a:pt x="20151" y="703"/>
                    <a:pt x="20251" y="586"/>
                    <a:pt x="20268" y="469"/>
                  </a:cubicBezTo>
                  <a:lnTo>
                    <a:pt x="20268" y="335"/>
                  </a:lnTo>
                  <a:cubicBezTo>
                    <a:pt x="20268" y="218"/>
                    <a:pt x="20168" y="101"/>
                    <a:pt x="20034" y="85"/>
                  </a:cubicBezTo>
                  <a:close/>
                  <a:moveTo>
                    <a:pt x="21354" y="85"/>
                  </a:moveTo>
                  <a:cubicBezTo>
                    <a:pt x="21220" y="85"/>
                    <a:pt x="21120" y="201"/>
                    <a:pt x="21103" y="318"/>
                  </a:cubicBezTo>
                  <a:lnTo>
                    <a:pt x="21103" y="452"/>
                  </a:lnTo>
                  <a:cubicBezTo>
                    <a:pt x="21103" y="586"/>
                    <a:pt x="21203" y="703"/>
                    <a:pt x="21337" y="703"/>
                  </a:cubicBezTo>
                  <a:cubicBezTo>
                    <a:pt x="21454" y="703"/>
                    <a:pt x="21588" y="586"/>
                    <a:pt x="21588" y="469"/>
                  </a:cubicBezTo>
                  <a:lnTo>
                    <a:pt x="21588" y="335"/>
                  </a:lnTo>
                  <a:cubicBezTo>
                    <a:pt x="21588" y="218"/>
                    <a:pt x="21488" y="85"/>
                    <a:pt x="21354" y="85"/>
                  </a:cubicBezTo>
                  <a:close/>
                  <a:moveTo>
                    <a:pt x="22674" y="101"/>
                  </a:moveTo>
                  <a:cubicBezTo>
                    <a:pt x="22540" y="101"/>
                    <a:pt x="22440" y="218"/>
                    <a:pt x="22423" y="335"/>
                  </a:cubicBezTo>
                  <a:lnTo>
                    <a:pt x="22423" y="469"/>
                  </a:lnTo>
                  <a:cubicBezTo>
                    <a:pt x="22423" y="586"/>
                    <a:pt x="22523" y="719"/>
                    <a:pt x="22657" y="719"/>
                  </a:cubicBezTo>
                  <a:cubicBezTo>
                    <a:pt x="22774" y="719"/>
                    <a:pt x="22874" y="619"/>
                    <a:pt x="22908" y="486"/>
                  </a:cubicBezTo>
                  <a:lnTo>
                    <a:pt x="22908" y="352"/>
                  </a:lnTo>
                  <a:cubicBezTo>
                    <a:pt x="22908" y="235"/>
                    <a:pt x="22791" y="135"/>
                    <a:pt x="22674" y="101"/>
                  </a:cubicBezTo>
                  <a:close/>
                  <a:moveTo>
                    <a:pt x="23994" y="101"/>
                  </a:moveTo>
                  <a:cubicBezTo>
                    <a:pt x="23860" y="101"/>
                    <a:pt x="23760" y="218"/>
                    <a:pt x="23743" y="335"/>
                  </a:cubicBezTo>
                  <a:lnTo>
                    <a:pt x="23743" y="469"/>
                  </a:lnTo>
                  <a:cubicBezTo>
                    <a:pt x="23743" y="619"/>
                    <a:pt x="23843" y="719"/>
                    <a:pt x="23960" y="719"/>
                  </a:cubicBezTo>
                  <a:cubicBezTo>
                    <a:pt x="24094" y="719"/>
                    <a:pt x="24211" y="619"/>
                    <a:pt x="24211" y="486"/>
                  </a:cubicBezTo>
                  <a:lnTo>
                    <a:pt x="24211" y="352"/>
                  </a:lnTo>
                  <a:cubicBezTo>
                    <a:pt x="24211" y="235"/>
                    <a:pt x="24111" y="101"/>
                    <a:pt x="23994" y="101"/>
                  </a:cubicBezTo>
                  <a:close/>
                  <a:moveTo>
                    <a:pt x="25297" y="101"/>
                  </a:moveTo>
                  <a:cubicBezTo>
                    <a:pt x="25180" y="101"/>
                    <a:pt x="25063" y="218"/>
                    <a:pt x="25046" y="335"/>
                  </a:cubicBezTo>
                  <a:lnTo>
                    <a:pt x="25046" y="469"/>
                  </a:lnTo>
                  <a:cubicBezTo>
                    <a:pt x="25046" y="619"/>
                    <a:pt x="25163" y="719"/>
                    <a:pt x="25280" y="719"/>
                  </a:cubicBezTo>
                  <a:cubicBezTo>
                    <a:pt x="25414" y="719"/>
                    <a:pt x="25531" y="619"/>
                    <a:pt x="25531" y="486"/>
                  </a:cubicBezTo>
                  <a:lnTo>
                    <a:pt x="25531" y="352"/>
                  </a:lnTo>
                  <a:cubicBezTo>
                    <a:pt x="25531" y="235"/>
                    <a:pt x="25431" y="135"/>
                    <a:pt x="25297" y="101"/>
                  </a:cubicBezTo>
                  <a:close/>
                  <a:moveTo>
                    <a:pt x="26634" y="135"/>
                  </a:moveTo>
                  <a:cubicBezTo>
                    <a:pt x="26517" y="135"/>
                    <a:pt x="26383" y="235"/>
                    <a:pt x="26383" y="369"/>
                  </a:cubicBezTo>
                  <a:lnTo>
                    <a:pt x="26383" y="486"/>
                  </a:lnTo>
                  <a:cubicBezTo>
                    <a:pt x="26366" y="619"/>
                    <a:pt x="26467" y="736"/>
                    <a:pt x="26617" y="736"/>
                  </a:cubicBezTo>
                  <a:cubicBezTo>
                    <a:pt x="26751" y="736"/>
                    <a:pt x="26868" y="636"/>
                    <a:pt x="26868" y="502"/>
                  </a:cubicBezTo>
                  <a:lnTo>
                    <a:pt x="26868" y="385"/>
                  </a:lnTo>
                  <a:cubicBezTo>
                    <a:pt x="26868" y="252"/>
                    <a:pt x="26767" y="135"/>
                    <a:pt x="26634" y="135"/>
                  </a:cubicBezTo>
                  <a:close/>
                  <a:moveTo>
                    <a:pt x="27954" y="135"/>
                  </a:moveTo>
                  <a:cubicBezTo>
                    <a:pt x="27837" y="135"/>
                    <a:pt x="27720" y="235"/>
                    <a:pt x="27703" y="369"/>
                  </a:cubicBezTo>
                  <a:lnTo>
                    <a:pt x="27703" y="486"/>
                  </a:lnTo>
                  <a:cubicBezTo>
                    <a:pt x="27686" y="636"/>
                    <a:pt x="27787" y="736"/>
                    <a:pt x="27937" y="736"/>
                  </a:cubicBezTo>
                  <a:cubicBezTo>
                    <a:pt x="28054" y="736"/>
                    <a:pt x="28188" y="636"/>
                    <a:pt x="28188" y="502"/>
                  </a:cubicBezTo>
                  <a:lnTo>
                    <a:pt x="28188" y="385"/>
                  </a:lnTo>
                  <a:cubicBezTo>
                    <a:pt x="28188" y="252"/>
                    <a:pt x="28087" y="151"/>
                    <a:pt x="27954" y="135"/>
                  </a:cubicBezTo>
                  <a:close/>
                  <a:moveTo>
                    <a:pt x="29274" y="135"/>
                  </a:moveTo>
                  <a:cubicBezTo>
                    <a:pt x="29140" y="135"/>
                    <a:pt x="29040" y="235"/>
                    <a:pt x="29023" y="369"/>
                  </a:cubicBezTo>
                  <a:lnTo>
                    <a:pt x="29023" y="486"/>
                  </a:lnTo>
                  <a:cubicBezTo>
                    <a:pt x="29006" y="636"/>
                    <a:pt x="29107" y="736"/>
                    <a:pt x="29240" y="736"/>
                  </a:cubicBezTo>
                  <a:cubicBezTo>
                    <a:pt x="29374" y="736"/>
                    <a:pt x="29474" y="636"/>
                    <a:pt x="29508" y="502"/>
                  </a:cubicBezTo>
                  <a:lnTo>
                    <a:pt x="29508" y="385"/>
                  </a:lnTo>
                  <a:cubicBezTo>
                    <a:pt x="29508" y="252"/>
                    <a:pt x="29391" y="135"/>
                    <a:pt x="29274" y="135"/>
                  </a:cubicBezTo>
                  <a:close/>
                  <a:moveTo>
                    <a:pt x="30594" y="135"/>
                  </a:moveTo>
                  <a:cubicBezTo>
                    <a:pt x="30460" y="135"/>
                    <a:pt x="30343" y="235"/>
                    <a:pt x="30343" y="369"/>
                  </a:cubicBezTo>
                  <a:lnTo>
                    <a:pt x="30343" y="486"/>
                  </a:lnTo>
                  <a:cubicBezTo>
                    <a:pt x="30310" y="636"/>
                    <a:pt x="30443" y="736"/>
                    <a:pt x="30560" y="736"/>
                  </a:cubicBezTo>
                  <a:cubicBezTo>
                    <a:pt x="30694" y="736"/>
                    <a:pt x="30811" y="636"/>
                    <a:pt x="30811" y="502"/>
                  </a:cubicBezTo>
                  <a:lnTo>
                    <a:pt x="30811" y="385"/>
                  </a:lnTo>
                  <a:cubicBezTo>
                    <a:pt x="30811" y="252"/>
                    <a:pt x="30711" y="151"/>
                    <a:pt x="30594" y="135"/>
                  </a:cubicBezTo>
                  <a:close/>
                  <a:moveTo>
                    <a:pt x="31897" y="151"/>
                  </a:moveTo>
                  <a:cubicBezTo>
                    <a:pt x="31780" y="151"/>
                    <a:pt x="31680" y="252"/>
                    <a:pt x="31646" y="385"/>
                  </a:cubicBezTo>
                  <a:lnTo>
                    <a:pt x="31646" y="502"/>
                  </a:lnTo>
                  <a:cubicBezTo>
                    <a:pt x="31646" y="653"/>
                    <a:pt x="31747" y="753"/>
                    <a:pt x="31880" y="753"/>
                  </a:cubicBezTo>
                  <a:cubicBezTo>
                    <a:pt x="32014" y="753"/>
                    <a:pt x="32131" y="653"/>
                    <a:pt x="32131" y="536"/>
                  </a:cubicBezTo>
                  <a:lnTo>
                    <a:pt x="32131" y="402"/>
                  </a:lnTo>
                  <a:cubicBezTo>
                    <a:pt x="32131" y="268"/>
                    <a:pt x="32031" y="168"/>
                    <a:pt x="31897" y="151"/>
                  </a:cubicBezTo>
                  <a:close/>
                  <a:moveTo>
                    <a:pt x="33217" y="151"/>
                  </a:moveTo>
                  <a:cubicBezTo>
                    <a:pt x="33100" y="151"/>
                    <a:pt x="32983" y="252"/>
                    <a:pt x="32966" y="385"/>
                  </a:cubicBezTo>
                  <a:lnTo>
                    <a:pt x="32966" y="502"/>
                  </a:lnTo>
                  <a:cubicBezTo>
                    <a:pt x="32966" y="653"/>
                    <a:pt x="33067" y="753"/>
                    <a:pt x="33200" y="753"/>
                  </a:cubicBezTo>
                  <a:cubicBezTo>
                    <a:pt x="33317" y="753"/>
                    <a:pt x="33434" y="653"/>
                    <a:pt x="33451" y="536"/>
                  </a:cubicBezTo>
                  <a:lnTo>
                    <a:pt x="33451" y="402"/>
                  </a:lnTo>
                  <a:cubicBezTo>
                    <a:pt x="33451" y="268"/>
                    <a:pt x="33351" y="168"/>
                    <a:pt x="33217" y="151"/>
                  </a:cubicBezTo>
                  <a:close/>
                  <a:moveTo>
                    <a:pt x="34537" y="151"/>
                  </a:moveTo>
                  <a:cubicBezTo>
                    <a:pt x="34403" y="151"/>
                    <a:pt x="34286" y="252"/>
                    <a:pt x="34286" y="385"/>
                  </a:cubicBezTo>
                  <a:lnTo>
                    <a:pt x="34286" y="502"/>
                  </a:lnTo>
                  <a:cubicBezTo>
                    <a:pt x="34286" y="653"/>
                    <a:pt x="34387" y="753"/>
                    <a:pt x="34520" y="753"/>
                  </a:cubicBezTo>
                  <a:cubicBezTo>
                    <a:pt x="34637" y="753"/>
                    <a:pt x="34771" y="653"/>
                    <a:pt x="34771" y="536"/>
                  </a:cubicBezTo>
                  <a:lnTo>
                    <a:pt x="34771" y="402"/>
                  </a:lnTo>
                  <a:cubicBezTo>
                    <a:pt x="34771" y="268"/>
                    <a:pt x="34654" y="151"/>
                    <a:pt x="34537" y="151"/>
                  </a:cubicBezTo>
                  <a:close/>
                  <a:moveTo>
                    <a:pt x="35857" y="168"/>
                  </a:moveTo>
                  <a:cubicBezTo>
                    <a:pt x="35723" y="168"/>
                    <a:pt x="35623" y="268"/>
                    <a:pt x="35590" y="402"/>
                  </a:cubicBezTo>
                  <a:lnTo>
                    <a:pt x="35590" y="536"/>
                  </a:lnTo>
                  <a:cubicBezTo>
                    <a:pt x="35606" y="653"/>
                    <a:pt x="35707" y="786"/>
                    <a:pt x="35823" y="786"/>
                  </a:cubicBezTo>
                  <a:cubicBezTo>
                    <a:pt x="35957" y="786"/>
                    <a:pt x="36057" y="669"/>
                    <a:pt x="36074" y="552"/>
                  </a:cubicBezTo>
                  <a:lnTo>
                    <a:pt x="36074" y="419"/>
                  </a:lnTo>
                  <a:cubicBezTo>
                    <a:pt x="36074" y="302"/>
                    <a:pt x="35974" y="185"/>
                    <a:pt x="35857" y="168"/>
                  </a:cubicBezTo>
                  <a:close/>
                  <a:moveTo>
                    <a:pt x="37160" y="168"/>
                  </a:moveTo>
                  <a:cubicBezTo>
                    <a:pt x="37043" y="168"/>
                    <a:pt x="36943" y="268"/>
                    <a:pt x="36910" y="402"/>
                  </a:cubicBezTo>
                  <a:lnTo>
                    <a:pt x="36910" y="536"/>
                  </a:lnTo>
                  <a:cubicBezTo>
                    <a:pt x="36910" y="669"/>
                    <a:pt x="37027" y="786"/>
                    <a:pt x="37143" y="786"/>
                  </a:cubicBezTo>
                  <a:cubicBezTo>
                    <a:pt x="37277" y="786"/>
                    <a:pt x="37377" y="669"/>
                    <a:pt x="37394" y="552"/>
                  </a:cubicBezTo>
                  <a:lnTo>
                    <a:pt x="37394" y="419"/>
                  </a:lnTo>
                  <a:cubicBezTo>
                    <a:pt x="37394" y="302"/>
                    <a:pt x="37294" y="185"/>
                    <a:pt x="37160" y="168"/>
                  </a:cubicBezTo>
                  <a:close/>
                  <a:moveTo>
                    <a:pt x="38497" y="168"/>
                  </a:moveTo>
                  <a:cubicBezTo>
                    <a:pt x="38380" y="168"/>
                    <a:pt x="38280" y="268"/>
                    <a:pt x="38246" y="402"/>
                  </a:cubicBezTo>
                  <a:lnTo>
                    <a:pt x="38246" y="536"/>
                  </a:lnTo>
                  <a:cubicBezTo>
                    <a:pt x="38230" y="669"/>
                    <a:pt x="38330" y="786"/>
                    <a:pt x="38480" y="786"/>
                  </a:cubicBezTo>
                  <a:cubicBezTo>
                    <a:pt x="38614" y="786"/>
                    <a:pt x="38714" y="669"/>
                    <a:pt x="38731" y="552"/>
                  </a:cubicBezTo>
                  <a:lnTo>
                    <a:pt x="38731" y="419"/>
                  </a:lnTo>
                  <a:cubicBezTo>
                    <a:pt x="38731" y="302"/>
                    <a:pt x="38631" y="185"/>
                    <a:pt x="38497" y="168"/>
                  </a:cubicBezTo>
                  <a:close/>
                  <a:moveTo>
                    <a:pt x="39817" y="201"/>
                  </a:moveTo>
                  <a:cubicBezTo>
                    <a:pt x="39683" y="201"/>
                    <a:pt x="39583" y="302"/>
                    <a:pt x="39566" y="419"/>
                  </a:cubicBezTo>
                  <a:lnTo>
                    <a:pt x="39566" y="552"/>
                  </a:lnTo>
                  <a:cubicBezTo>
                    <a:pt x="39550" y="669"/>
                    <a:pt x="39650" y="803"/>
                    <a:pt x="39800" y="803"/>
                  </a:cubicBezTo>
                  <a:cubicBezTo>
                    <a:pt x="39917" y="803"/>
                    <a:pt x="40051" y="703"/>
                    <a:pt x="40051" y="569"/>
                  </a:cubicBezTo>
                  <a:lnTo>
                    <a:pt x="40051" y="452"/>
                  </a:lnTo>
                  <a:cubicBezTo>
                    <a:pt x="40051" y="318"/>
                    <a:pt x="39951" y="218"/>
                    <a:pt x="39817" y="2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77"/>
            <p:cNvSpPr/>
            <p:nvPr/>
          </p:nvSpPr>
          <p:spPr>
            <a:xfrm>
              <a:off x="1977900" y="3025200"/>
              <a:ext cx="41800" cy="37200"/>
            </a:xfrm>
            <a:custGeom>
              <a:avLst/>
              <a:gdLst/>
              <a:ahLst/>
              <a:cxnLst/>
              <a:rect l="l" t="t" r="r" b="b"/>
              <a:pathLst>
                <a:path w="1672" h="1488" extrusionOk="0">
                  <a:moveTo>
                    <a:pt x="986" y="0"/>
                  </a:moveTo>
                  <a:cubicBezTo>
                    <a:pt x="986" y="0"/>
                    <a:pt x="67" y="1070"/>
                    <a:pt x="50" y="1137"/>
                  </a:cubicBezTo>
                  <a:cubicBezTo>
                    <a:pt x="0" y="1170"/>
                    <a:pt x="1136" y="1488"/>
                    <a:pt x="1136" y="1488"/>
                  </a:cubicBezTo>
                  <a:lnTo>
                    <a:pt x="1671" y="67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77"/>
            <p:cNvSpPr/>
            <p:nvPr/>
          </p:nvSpPr>
          <p:spPr>
            <a:xfrm>
              <a:off x="2013400" y="3027300"/>
              <a:ext cx="28850" cy="35100"/>
            </a:xfrm>
            <a:custGeom>
              <a:avLst/>
              <a:gdLst/>
              <a:ahLst/>
              <a:cxnLst/>
              <a:rect l="l" t="t" r="r" b="b"/>
              <a:pathLst>
                <a:path w="1154" h="1404" extrusionOk="0">
                  <a:moveTo>
                    <a:pt x="385" y="0"/>
                  </a:moveTo>
                  <a:cubicBezTo>
                    <a:pt x="385" y="17"/>
                    <a:pt x="0" y="1404"/>
                    <a:pt x="0" y="1404"/>
                  </a:cubicBezTo>
                  <a:lnTo>
                    <a:pt x="986" y="1404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77"/>
            <p:cNvSpPr/>
            <p:nvPr/>
          </p:nvSpPr>
          <p:spPr>
            <a:xfrm>
              <a:off x="3350500" y="2597375"/>
              <a:ext cx="465350" cy="376050"/>
            </a:xfrm>
            <a:custGeom>
              <a:avLst/>
              <a:gdLst/>
              <a:ahLst/>
              <a:cxnLst/>
              <a:rect l="l" t="t" r="r" b="b"/>
              <a:pathLst>
                <a:path w="18614" h="15042" extrusionOk="0">
                  <a:moveTo>
                    <a:pt x="16507" y="0"/>
                  </a:moveTo>
                  <a:cubicBezTo>
                    <a:pt x="16000" y="0"/>
                    <a:pt x="15512" y="10"/>
                    <a:pt x="15189" y="37"/>
                  </a:cubicBezTo>
                  <a:cubicBezTo>
                    <a:pt x="14236" y="121"/>
                    <a:pt x="13535" y="221"/>
                    <a:pt x="13267" y="789"/>
                  </a:cubicBezTo>
                  <a:cubicBezTo>
                    <a:pt x="13000" y="1341"/>
                    <a:pt x="5047" y="10731"/>
                    <a:pt x="4295" y="11900"/>
                  </a:cubicBezTo>
                  <a:cubicBezTo>
                    <a:pt x="3509" y="13070"/>
                    <a:pt x="1287" y="14206"/>
                    <a:pt x="1" y="14340"/>
                  </a:cubicBezTo>
                  <a:cubicBezTo>
                    <a:pt x="91" y="14338"/>
                    <a:pt x="192" y="14337"/>
                    <a:pt x="302" y="14337"/>
                  </a:cubicBezTo>
                  <a:cubicBezTo>
                    <a:pt x="3603" y="14337"/>
                    <a:pt x="15339" y="15042"/>
                    <a:pt x="15339" y="15042"/>
                  </a:cubicBezTo>
                  <a:lnTo>
                    <a:pt x="18614" y="37"/>
                  </a:lnTo>
                  <a:cubicBezTo>
                    <a:pt x="18614" y="37"/>
                    <a:pt x="17522" y="0"/>
                    <a:pt x="165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77"/>
            <p:cNvSpPr/>
            <p:nvPr/>
          </p:nvSpPr>
          <p:spPr>
            <a:xfrm>
              <a:off x="2406475" y="3310125"/>
              <a:ext cx="414400" cy="126625"/>
            </a:xfrm>
            <a:custGeom>
              <a:avLst/>
              <a:gdLst/>
              <a:ahLst/>
              <a:cxnLst/>
              <a:rect l="l" t="t" r="r" b="b"/>
              <a:pathLst>
                <a:path w="16576" h="5065" extrusionOk="0">
                  <a:moveTo>
                    <a:pt x="11949" y="1"/>
                  </a:moveTo>
                  <a:cubicBezTo>
                    <a:pt x="7122" y="1"/>
                    <a:pt x="0" y="15"/>
                    <a:pt x="0" y="15"/>
                  </a:cubicBezTo>
                  <a:cubicBezTo>
                    <a:pt x="0" y="15"/>
                    <a:pt x="4679" y="3992"/>
                    <a:pt x="6901" y="4627"/>
                  </a:cubicBezTo>
                  <a:cubicBezTo>
                    <a:pt x="8196" y="4990"/>
                    <a:pt x="9636" y="5065"/>
                    <a:pt x="10603" y="5065"/>
                  </a:cubicBezTo>
                  <a:cubicBezTo>
                    <a:pt x="11283" y="5065"/>
                    <a:pt x="11730" y="5028"/>
                    <a:pt x="11730" y="5028"/>
                  </a:cubicBezTo>
                  <a:cubicBezTo>
                    <a:pt x="11730" y="5028"/>
                    <a:pt x="16575" y="15"/>
                    <a:pt x="16291" y="15"/>
                  </a:cubicBezTo>
                  <a:cubicBezTo>
                    <a:pt x="16202" y="4"/>
                    <a:pt x="14362" y="1"/>
                    <a:pt x="119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77"/>
            <p:cNvSpPr/>
            <p:nvPr/>
          </p:nvSpPr>
          <p:spPr>
            <a:xfrm>
              <a:off x="3383925" y="2325100"/>
              <a:ext cx="97775" cy="5875"/>
            </a:xfrm>
            <a:custGeom>
              <a:avLst/>
              <a:gdLst/>
              <a:ahLst/>
              <a:cxnLst/>
              <a:rect l="l" t="t" r="r" b="b"/>
              <a:pathLst>
                <a:path w="3911" h="235" extrusionOk="0">
                  <a:moveTo>
                    <a:pt x="0" y="1"/>
                  </a:moveTo>
                  <a:lnTo>
                    <a:pt x="0" y="235"/>
                  </a:lnTo>
                  <a:lnTo>
                    <a:pt x="3910" y="235"/>
                  </a:lnTo>
                  <a:lnTo>
                    <a:pt x="39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77"/>
            <p:cNvSpPr/>
            <p:nvPr/>
          </p:nvSpPr>
          <p:spPr>
            <a:xfrm>
              <a:off x="3383925" y="2354350"/>
              <a:ext cx="97775" cy="5875"/>
            </a:xfrm>
            <a:custGeom>
              <a:avLst/>
              <a:gdLst/>
              <a:ahLst/>
              <a:cxnLst/>
              <a:rect l="l" t="t" r="r" b="b"/>
              <a:pathLst>
                <a:path w="3911" h="235" extrusionOk="0">
                  <a:moveTo>
                    <a:pt x="0" y="1"/>
                  </a:moveTo>
                  <a:lnTo>
                    <a:pt x="0" y="235"/>
                  </a:lnTo>
                  <a:lnTo>
                    <a:pt x="3910" y="235"/>
                  </a:lnTo>
                  <a:lnTo>
                    <a:pt x="39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77"/>
            <p:cNvSpPr/>
            <p:nvPr/>
          </p:nvSpPr>
          <p:spPr>
            <a:xfrm>
              <a:off x="3426100" y="2328025"/>
              <a:ext cx="18000" cy="835050"/>
            </a:xfrm>
            <a:custGeom>
              <a:avLst/>
              <a:gdLst/>
              <a:ahLst/>
              <a:cxnLst/>
              <a:rect l="l" t="t" r="r" b="b"/>
              <a:pathLst>
                <a:path w="720" h="33402" extrusionOk="0">
                  <a:moveTo>
                    <a:pt x="1" y="1"/>
                  </a:moveTo>
                  <a:lnTo>
                    <a:pt x="1" y="33401"/>
                  </a:lnTo>
                  <a:lnTo>
                    <a:pt x="719" y="3340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77"/>
            <p:cNvSpPr/>
            <p:nvPr/>
          </p:nvSpPr>
          <p:spPr>
            <a:xfrm>
              <a:off x="3383925" y="2325100"/>
              <a:ext cx="20900" cy="18425"/>
            </a:xfrm>
            <a:custGeom>
              <a:avLst/>
              <a:gdLst/>
              <a:ahLst/>
              <a:cxnLst/>
              <a:rect l="l" t="t" r="r" b="b"/>
              <a:pathLst>
                <a:path w="836" h="737" extrusionOk="0">
                  <a:moveTo>
                    <a:pt x="84" y="1"/>
                  </a:moveTo>
                  <a:lnTo>
                    <a:pt x="0" y="736"/>
                  </a:lnTo>
                  <a:lnTo>
                    <a:pt x="735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77"/>
            <p:cNvSpPr/>
            <p:nvPr/>
          </p:nvSpPr>
          <p:spPr>
            <a:xfrm>
              <a:off x="3426525" y="2325100"/>
              <a:ext cx="20900" cy="18425"/>
            </a:xfrm>
            <a:custGeom>
              <a:avLst/>
              <a:gdLst/>
              <a:ahLst/>
              <a:cxnLst/>
              <a:rect l="l" t="t" r="r" b="b"/>
              <a:pathLst>
                <a:path w="836" h="737" extrusionOk="0">
                  <a:moveTo>
                    <a:pt x="84" y="1"/>
                  </a:moveTo>
                  <a:lnTo>
                    <a:pt x="1" y="736"/>
                  </a:lnTo>
                  <a:lnTo>
                    <a:pt x="719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77"/>
            <p:cNvSpPr/>
            <p:nvPr/>
          </p:nvSpPr>
          <p:spPr>
            <a:xfrm>
              <a:off x="3460775" y="2325100"/>
              <a:ext cx="20925" cy="18425"/>
            </a:xfrm>
            <a:custGeom>
              <a:avLst/>
              <a:gdLst/>
              <a:ahLst/>
              <a:cxnLst/>
              <a:rect l="l" t="t" r="r" b="b"/>
              <a:pathLst>
                <a:path w="837" h="737" extrusionOk="0">
                  <a:moveTo>
                    <a:pt x="84" y="1"/>
                  </a:moveTo>
                  <a:lnTo>
                    <a:pt x="1" y="736"/>
                  </a:lnTo>
                  <a:lnTo>
                    <a:pt x="736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77"/>
            <p:cNvSpPr/>
            <p:nvPr/>
          </p:nvSpPr>
          <p:spPr>
            <a:xfrm>
              <a:off x="3383925" y="2356850"/>
              <a:ext cx="20900" cy="18425"/>
            </a:xfrm>
            <a:custGeom>
              <a:avLst/>
              <a:gdLst/>
              <a:ahLst/>
              <a:cxnLst/>
              <a:rect l="l" t="t" r="r" b="b"/>
              <a:pathLst>
                <a:path w="836" h="737" extrusionOk="0">
                  <a:moveTo>
                    <a:pt x="84" y="1"/>
                  </a:moveTo>
                  <a:lnTo>
                    <a:pt x="0" y="736"/>
                  </a:lnTo>
                  <a:lnTo>
                    <a:pt x="735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77"/>
            <p:cNvSpPr/>
            <p:nvPr/>
          </p:nvSpPr>
          <p:spPr>
            <a:xfrm>
              <a:off x="3426525" y="2356850"/>
              <a:ext cx="20900" cy="18425"/>
            </a:xfrm>
            <a:custGeom>
              <a:avLst/>
              <a:gdLst/>
              <a:ahLst/>
              <a:cxnLst/>
              <a:rect l="l" t="t" r="r" b="b"/>
              <a:pathLst>
                <a:path w="836" h="737" extrusionOk="0">
                  <a:moveTo>
                    <a:pt x="84" y="1"/>
                  </a:moveTo>
                  <a:lnTo>
                    <a:pt x="1" y="736"/>
                  </a:lnTo>
                  <a:lnTo>
                    <a:pt x="719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77"/>
            <p:cNvSpPr/>
            <p:nvPr/>
          </p:nvSpPr>
          <p:spPr>
            <a:xfrm>
              <a:off x="3460775" y="2356850"/>
              <a:ext cx="20925" cy="18425"/>
            </a:xfrm>
            <a:custGeom>
              <a:avLst/>
              <a:gdLst/>
              <a:ahLst/>
              <a:cxnLst/>
              <a:rect l="l" t="t" r="r" b="b"/>
              <a:pathLst>
                <a:path w="837" h="737" extrusionOk="0">
                  <a:moveTo>
                    <a:pt x="84" y="1"/>
                  </a:moveTo>
                  <a:lnTo>
                    <a:pt x="1" y="736"/>
                  </a:lnTo>
                  <a:lnTo>
                    <a:pt x="736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" name="Google Shape;903;p77"/>
          <p:cNvGrpSpPr/>
          <p:nvPr/>
        </p:nvGrpSpPr>
        <p:grpSpPr>
          <a:xfrm>
            <a:off x="-8987" y="2439149"/>
            <a:ext cx="2388950" cy="2878600"/>
            <a:chOff x="0" y="2416050"/>
            <a:chExt cx="2388950" cy="2878600"/>
          </a:xfrm>
        </p:grpSpPr>
        <p:sp>
          <p:nvSpPr>
            <p:cNvPr id="904" name="Google Shape;904;p77"/>
            <p:cNvSpPr/>
            <p:nvPr/>
          </p:nvSpPr>
          <p:spPr>
            <a:xfrm>
              <a:off x="0" y="4834325"/>
              <a:ext cx="2388950" cy="460325"/>
            </a:xfrm>
            <a:custGeom>
              <a:avLst/>
              <a:gdLst/>
              <a:ahLst/>
              <a:cxnLst/>
              <a:rect l="l" t="t" r="r" b="b"/>
              <a:pathLst>
                <a:path w="95558" h="18413" extrusionOk="0">
                  <a:moveTo>
                    <a:pt x="88144" y="0"/>
                  </a:moveTo>
                  <a:cubicBezTo>
                    <a:pt x="86386" y="0"/>
                    <a:pt x="84724" y="33"/>
                    <a:pt x="83694" y="134"/>
                  </a:cubicBezTo>
                  <a:cubicBezTo>
                    <a:pt x="81606" y="351"/>
                    <a:pt x="64864" y="4060"/>
                    <a:pt x="53786" y="6600"/>
                  </a:cubicBezTo>
                  <a:cubicBezTo>
                    <a:pt x="33084" y="3893"/>
                    <a:pt x="6534" y="1019"/>
                    <a:pt x="1" y="134"/>
                  </a:cubicBezTo>
                  <a:lnTo>
                    <a:pt x="1" y="18413"/>
                  </a:lnTo>
                  <a:lnTo>
                    <a:pt x="79985" y="18413"/>
                  </a:lnTo>
                  <a:cubicBezTo>
                    <a:pt x="82157" y="16374"/>
                    <a:pt x="83059" y="14219"/>
                    <a:pt x="81789" y="12548"/>
                  </a:cubicBezTo>
                  <a:cubicBezTo>
                    <a:pt x="81355" y="11963"/>
                    <a:pt x="80620" y="11445"/>
                    <a:pt x="79600" y="10978"/>
                  </a:cubicBezTo>
                  <a:cubicBezTo>
                    <a:pt x="79199" y="10794"/>
                    <a:pt x="78732" y="10643"/>
                    <a:pt x="78214" y="10476"/>
                  </a:cubicBezTo>
                  <a:lnTo>
                    <a:pt x="95557" y="134"/>
                  </a:lnTo>
                  <a:cubicBezTo>
                    <a:pt x="95557" y="134"/>
                    <a:pt x="91658" y="0"/>
                    <a:pt x="88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5" name="Google Shape;905;p77"/>
            <p:cNvGrpSpPr/>
            <p:nvPr/>
          </p:nvGrpSpPr>
          <p:grpSpPr>
            <a:xfrm>
              <a:off x="0" y="2416050"/>
              <a:ext cx="1934475" cy="2453650"/>
              <a:chOff x="239775" y="1935825"/>
              <a:chExt cx="1934475" cy="2453650"/>
            </a:xfrm>
          </p:grpSpPr>
          <p:sp>
            <p:nvSpPr>
              <p:cNvPr id="906" name="Google Shape;906;p77"/>
              <p:cNvSpPr/>
              <p:nvPr/>
            </p:nvSpPr>
            <p:spPr>
              <a:xfrm>
                <a:off x="1327675" y="3726225"/>
                <a:ext cx="846575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33863" h="4926" extrusionOk="0">
                    <a:moveTo>
                      <a:pt x="15135" y="0"/>
                    </a:moveTo>
                    <a:cubicBezTo>
                      <a:pt x="5719" y="0"/>
                      <a:pt x="0" y="783"/>
                      <a:pt x="462" y="965"/>
                    </a:cubicBezTo>
                    <a:cubicBezTo>
                      <a:pt x="1197" y="1266"/>
                      <a:pt x="12392" y="4925"/>
                      <a:pt x="12392" y="4925"/>
                    </a:cubicBezTo>
                    <a:cubicBezTo>
                      <a:pt x="13361" y="4357"/>
                      <a:pt x="33862" y="965"/>
                      <a:pt x="33862" y="965"/>
                    </a:cubicBezTo>
                    <a:cubicBezTo>
                      <a:pt x="26760" y="243"/>
                      <a:pt x="20375" y="0"/>
                      <a:pt x="151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07" name="Google Shape;907;p77"/>
              <p:cNvGrpSpPr/>
              <p:nvPr/>
            </p:nvGrpSpPr>
            <p:grpSpPr>
              <a:xfrm>
                <a:off x="239775" y="1935825"/>
                <a:ext cx="1845075" cy="2453650"/>
                <a:chOff x="239775" y="1935825"/>
                <a:chExt cx="1845075" cy="2453650"/>
              </a:xfrm>
            </p:grpSpPr>
            <p:sp>
              <p:nvSpPr>
                <p:cNvPr id="908" name="Google Shape;908;p77"/>
                <p:cNvSpPr/>
                <p:nvPr/>
              </p:nvSpPr>
              <p:spPr>
                <a:xfrm>
                  <a:off x="239775" y="3807575"/>
                  <a:ext cx="1576475" cy="581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59" h="23276" extrusionOk="0">
                      <a:moveTo>
                        <a:pt x="63059" y="1"/>
                      </a:moveTo>
                      <a:lnTo>
                        <a:pt x="63059" y="1"/>
                      </a:lnTo>
                      <a:cubicBezTo>
                        <a:pt x="42290" y="2874"/>
                        <a:pt x="21154" y="3342"/>
                        <a:pt x="18" y="3342"/>
                      </a:cubicBezTo>
                      <a:lnTo>
                        <a:pt x="18" y="23272"/>
                      </a:lnTo>
                      <a:lnTo>
                        <a:pt x="18" y="23272"/>
                      </a:lnTo>
                      <a:cubicBezTo>
                        <a:pt x="23473" y="17875"/>
                        <a:pt x="52333" y="10994"/>
                        <a:pt x="55757" y="9641"/>
                      </a:cubicBezTo>
                      <a:cubicBezTo>
                        <a:pt x="59417" y="8204"/>
                        <a:pt x="61973" y="3342"/>
                        <a:pt x="63059" y="1"/>
                      </a:cubicBezTo>
                      <a:close/>
                      <a:moveTo>
                        <a:pt x="18" y="23272"/>
                      </a:moveTo>
                      <a:lnTo>
                        <a:pt x="18" y="23272"/>
                      </a:lnTo>
                      <a:cubicBezTo>
                        <a:pt x="12" y="23273"/>
                        <a:pt x="6" y="23274"/>
                        <a:pt x="1" y="23276"/>
                      </a:cubicBezTo>
                      <a:lnTo>
                        <a:pt x="18" y="23276"/>
                      </a:lnTo>
                      <a:lnTo>
                        <a:pt x="18" y="2327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9" name="Google Shape;909;p77"/>
                <p:cNvSpPr/>
                <p:nvPr/>
              </p:nvSpPr>
              <p:spPr>
                <a:xfrm>
                  <a:off x="239775" y="1935825"/>
                  <a:ext cx="1845075" cy="195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03" h="78229" extrusionOk="0">
                      <a:moveTo>
                        <a:pt x="66615" y="0"/>
                      </a:moveTo>
                      <a:cubicBezTo>
                        <a:pt x="62389" y="0"/>
                        <a:pt x="57748" y="169"/>
                        <a:pt x="57111" y="885"/>
                      </a:cubicBezTo>
                      <a:cubicBezTo>
                        <a:pt x="55908" y="2272"/>
                        <a:pt x="10193" y="55355"/>
                        <a:pt x="9140" y="56107"/>
                      </a:cubicBezTo>
                      <a:cubicBezTo>
                        <a:pt x="8806" y="56341"/>
                        <a:pt x="5047" y="57527"/>
                        <a:pt x="1" y="59031"/>
                      </a:cubicBezTo>
                      <a:lnTo>
                        <a:pt x="1" y="78229"/>
                      </a:lnTo>
                      <a:cubicBezTo>
                        <a:pt x="21154" y="78229"/>
                        <a:pt x="42274" y="77761"/>
                        <a:pt x="63026" y="74887"/>
                      </a:cubicBezTo>
                      <a:cubicBezTo>
                        <a:pt x="63660" y="72982"/>
                        <a:pt x="63811" y="71579"/>
                        <a:pt x="63427" y="71579"/>
                      </a:cubicBezTo>
                      <a:cubicBezTo>
                        <a:pt x="62391" y="71579"/>
                        <a:pt x="56058" y="70226"/>
                        <a:pt x="56058" y="70226"/>
                      </a:cubicBezTo>
                      <a:lnTo>
                        <a:pt x="73803" y="133"/>
                      </a:lnTo>
                      <a:cubicBezTo>
                        <a:pt x="73803" y="133"/>
                        <a:pt x="70373" y="0"/>
                        <a:pt x="6661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0" name="Google Shape;910;p77"/>
                <p:cNvSpPr/>
                <p:nvPr/>
              </p:nvSpPr>
              <p:spPr>
                <a:xfrm>
                  <a:off x="582700" y="3812600"/>
                  <a:ext cx="977500" cy="29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00" h="11734" extrusionOk="0">
                      <a:moveTo>
                        <a:pt x="3560" y="0"/>
                      </a:moveTo>
                      <a:cubicBezTo>
                        <a:pt x="3560" y="0"/>
                        <a:pt x="1" y="11362"/>
                        <a:pt x="3537" y="11362"/>
                      </a:cubicBezTo>
                      <a:cubicBezTo>
                        <a:pt x="3545" y="11362"/>
                        <a:pt x="3553" y="11362"/>
                        <a:pt x="3560" y="11362"/>
                      </a:cubicBezTo>
                      <a:cubicBezTo>
                        <a:pt x="4353" y="11625"/>
                        <a:pt x="5227" y="11734"/>
                        <a:pt x="6129" y="11734"/>
                      </a:cubicBezTo>
                      <a:cubicBezTo>
                        <a:pt x="10379" y="11734"/>
                        <a:pt x="15257" y="9323"/>
                        <a:pt x="15257" y="9323"/>
                      </a:cubicBezTo>
                      <a:lnTo>
                        <a:pt x="39100" y="1470"/>
                      </a:lnTo>
                      <a:lnTo>
                        <a:pt x="356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1" name="Google Shape;911;p77"/>
                <p:cNvSpPr/>
                <p:nvPr/>
              </p:nvSpPr>
              <p:spPr>
                <a:xfrm>
                  <a:off x="239775" y="1936225"/>
                  <a:ext cx="1845075" cy="17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803" h="70227" extrusionOk="0">
                      <a:moveTo>
                        <a:pt x="66615" y="1"/>
                      </a:moveTo>
                      <a:cubicBezTo>
                        <a:pt x="62389" y="1"/>
                        <a:pt x="57748" y="169"/>
                        <a:pt x="57111" y="886"/>
                      </a:cubicBezTo>
                      <a:cubicBezTo>
                        <a:pt x="55908" y="2239"/>
                        <a:pt x="10193" y="55339"/>
                        <a:pt x="9140" y="56091"/>
                      </a:cubicBezTo>
                      <a:cubicBezTo>
                        <a:pt x="8806" y="56325"/>
                        <a:pt x="5030" y="57511"/>
                        <a:pt x="1" y="59015"/>
                      </a:cubicBezTo>
                      <a:lnTo>
                        <a:pt x="1" y="68054"/>
                      </a:lnTo>
                      <a:cubicBezTo>
                        <a:pt x="13618" y="68472"/>
                        <a:pt x="26367" y="68956"/>
                        <a:pt x="36258" y="69357"/>
                      </a:cubicBezTo>
                      <a:cubicBezTo>
                        <a:pt x="48289" y="69859"/>
                        <a:pt x="56058" y="70226"/>
                        <a:pt x="56058" y="70226"/>
                      </a:cubicBezTo>
                      <a:lnTo>
                        <a:pt x="73803" y="134"/>
                      </a:lnTo>
                      <a:cubicBezTo>
                        <a:pt x="73803" y="134"/>
                        <a:pt x="70373" y="1"/>
                        <a:pt x="6661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2" name="Google Shape;912;p77"/>
                <p:cNvSpPr/>
                <p:nvPr/>
              </p:nvSpPr>
              <p:spPr>
                <a:xfrm>
                  <a:off x="1146225" y="1936225"/>
                  <a:ext cx="938625" cy="175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45" h="70227" extrusionOk="0">
                      <a:moveTo>
                        <a:pt x="30356" y="1"/>
                      </a:moveTo>
                      <a:cubicBezTo>
                        <a:pt x="26127" y="1"/>
                        <a:pt x="21482" y="169"/>
                        <a:pt x="20836" y="886"/>
                      </a:cubicBezTo>
                      <a:lnTo>
                        <a:pt x="0" y="69357"/>
                      </a:lnTo>
                      <a:cubicBezTo>
                        <a:pt x="12031" y="69859"/>
                        <a:pt x="19800" y="70226"/>
                        <a:pt x="19800" y="70226"/>
                      </a:cubicBezTo>
                      <a:lnTo>
                        <a:pt x="37545" y="134"/>
                      </a:lnTo>
                      <a:cubicBezTo>
                        <a:pt x="37545" y="134"/>
                        <a:pt x="34115" y="1"/>
                        <a:pt x="303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" name="Google Shape;3143;p130">
            <a:extLst>
              <a:ext uri="{FF2B5EF4-FFF2-40B4-BE49-F238E27FC236}">
                <a16:creationId xmlns:a16="http://schemas.microsoft.com/office/drawing/2014/main" id="{3E0DCD81-8E11-8D2C-B0DA-48D97E968D5A}"/>
              </a:ext>
            </a:extLst>
          </p:cNvPr>
          <p:cNvGrpSpPr/>
          <p:nvPr/>
        </p:nvGrpSpPr>
        <p:grpSpPr>
          <a:xfrm>
            <a:off x="7629711" y="378390"/>
            <a:ext cx="1432629" cy="1298254"/>
            <a:chOff x="5055600" y="1626900"/>
            <a:chExt cx="1195950" cy="1083775"/>
          </a:xfrm>
        </p:grpSpPr>
        <p:sp>
          <p:nvSpPr>
            <p:cNvPr id="5" name="Google Shape;3144;p130">
              <a:extLst>
                <a:ext uri="{FF2B5EF4-FFF2-40B4-BE49-F238E27FC236}">
                  <a16:creationId xmlns:a16="http://schemas.microsoft.com/office/drawing/2014/main" id="{6DA005FB-47D1-125D-B2F8-F4336C482DDE}"/>
                </a:ext>
              </a:extLst>
            </p:cNvPr>
            <p:cNvSpPr/>
            <p:nvPr/>
          </p:nvSpPr>
          <p:spPr>
            <a:xfrm>
              <a:off x="5055600" y="1626900"/>
              <a:ext cx="1008825" cy="961950"/>
            </a:xfrm>
            <a:custGeom>
              <a:avLst/>
              <a:gdLst/>
              <a:ahLst/>
              <a:cxnLst/>
              <a:rect l="l" t="t" r="r" b="b"/>
              <a:pathLst>
                <a:path w="40353" h="38478" extrusionOk="0">
                  <a:moveTo>
                    <a:pt x="20751" y="1"/>
                  </a:moveTo>
                  <a:cubicBezTo>
                    <a:pt x="20425" y="1"/>
                    <a:pt x="20097" y="9"/>
                    <a:pt x="19767" y="26"/>
                  </a:cubicBezTo>
                  <a:cubicBezTo>
                    <a:pt x="11998" y="410"/>
                    <a:pt x="5231" y="5439"/>
                    <a:pt x="2608" y="12774"/>
                  </a:cubicBezTo>
                  <a:cubicBezTo>
                    <a:pt x="1" y="20109"/>
                    <a:pt x="2056" y="28297"/>
                    <a:pt x="7837" y="33510"/>
                  </a:cubicBezTo>
                  <a:cubicBezTo>
                    <a:pt x="11445" y="36772"/>
                    <a:pt x="16067" y="38477"/>
                    <a:pt x="20745" y="38477"/>
                  </a:cubicBezTo>
                  <a:cubicBezTo>
                    <a:pt x="23542" y="38477"/>
                    <a:pt x="26358" y="37868"/>
                    <a:pt x="28990" y="36617"/>
                  </a:cubicBezTo>
                  <a:cubicBezTo>
                    <a:pt x="36008" y="33292"/>
                    <a:pt x="40352" y="26041"/>
                    <a:pt x="39951" y="18271"/>
                  </a:cubicBezTo>
                  <a:cubicBezTo>
                    <a:pt x="39433" y="7991"/>
                    <a:pt x="30930" y="1"/>
                    <a:pt x="20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45;p130">
              <a:extLst>
                <a:ext uri="{FF2B5EF4-FFF2-40B4-BE49-F238E27FC236}">
                  <a16:creationId xmlns:a16="http://schemas.microsoft.com/office/drawing/2014/main" id="{F513C78F-7FBF-FB6A-BC0A-5A0121091CB4}"/>
                </a:ext>
              </a:extLst>
            </p:cNvPr>
            <p:cNvSpPr/>
            <p:nvPr/>
          </p:nvSpPr>
          <p:spPr>
            <a:xfrm>
              <a:off x="5304150" y="1864375"/>
              <a:ext cx="149150" cy="86075"/>
            </a:xfrm>
            <a:custGeom>
              <a:avLst/>
              <a:gdLst/>
              <a:ahLst/>
              <a:cxnLst/>
              <a:rect l="l" t="t" r="r" b="b"/>
              <a:pathLst>
                <a:path w="5966" h="3443" extrusionOk="0">
                  <a:moveTo>
                    <a:pt x="4194" y="3442"/>
                  </a:moveTo>
                  <a:lnTo>
                    <a:pt x="1" y="1538"/>
                  </a:lnTo>
                  <a:lnTo>
                    <a:pt x="1" y="1538"/>
                  </a:lnTo>
                  <a:cubicBezTo>
                    <a:pt x="1" y="1538"/>
                    <a:pt x="2039" y="0"/>
                    <a:pt x="4746" y="51"/>
                  </a:cubicBezTo>
                  <a:cubicBezTo>
                    <a:pt x="5531" y="919"/>
                    <a:pt x="5966" y="2056"/>
                    <a:pt x="5915" y="3225"/>
                  </a:cubicBezTo>
                  <a:cubicBezTo>
                    <a:pt x="5915" y="3225"/>
                    <a:pt x="5464" y="3325"/>
                    <a:pt x="4194" y="34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46;p130">
              <a:extLst>
                <a:ext uri="{FF2B5EF4-FFF2-40B4-BE49-F238E27FC236}">
                  <a16:creationId xmlns:a16="http://schemas.microsoft.com/office/drawing/2014/main" id="{D94FE097-6297-3359-3808-23B7188E05D1}"/>
                </a:ext>
              </a:extLst>
            </p:cNvPr>
            <p:cNvSpPr/>
            <p:nvPr/>
          </p:nvSpPr>
          <p:spPr>
            <a:xfrm>
              <a:off x="5335900" y="1894025"/>
              <a:ext cx="107375" cy="52675"/>
            </a:xfrm>
            <a:custGeom>
              <a:avLst/>
              <a:gdLst/>
              <a:ahLst/>
              <a:cxnLst/>
              <a:rect l="l" t="t" r="r" b="b"/>
              <a:pathLst>
                <a:path w="4295" h="2107" extrusionOk="0">
                  <a:moveTo>
                    <a:pt x="3827" y="1"/>
                  </a:moveTo>
                  <a:cubicBezTo>
                    <a:pt x="3827" y="1"/>
                    <a:pt x="1371" y="385"/>
                    <a:pt x="0" y="1037"/>
                  </a:cubicBezTo>
                  <a:lnTo>
                    <a:pt x="3392" y="2106"/>
                  </a:lnTo>
                  <a:lnTo>
                    <a:pt x="4295" y="1755"/>
                  </a:lnTo>
                  <a:cubicBezTo>
                    <a:pt x="4244" y="1154"/>
                    <a:pt x="4077" y="552"/>
                    <a:pt x="38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47;p130">
              <a:extLst>
                <a:ext uri="{FF2B5EF4-FFF2-40B4-BE49-F238E27FC236}">
                  <a16:creationId xmlns:a16="http://schemas.microsoft.com/office/drawing/2014/main" id="{F0B500EC-7C6E-CE60-B973-2E4EA1AAD555}"/>
                </a:ext>
              </a:extLst>
            </p:cNvPr>
            <p:cNvSpPr/>
            <p:nvPr/>
          </p:nvSpPr>
          <p:spPr>
            <a:xfrm>
              <a:off x="5489200" y="1936225"/>
              <a:ext cx="148725" cy="79800"/>
            </a:xfrm>
            <a:custGeom>
              <a:avLst/>
              <a:gdLst/>
              <a:ahLst/>
              <a:cxnLst/>
              <a:rect l="l" t="t" r="r" b="b"/>
              <a:pathLst>
                <a:path w="5949" h="3192" extrusionOk="0">
                  <a:moveTo>
                    <a:pt x="0" y="1538"/>
                  </a:moveTo>
                  <a:cubicBezTo>
                    <a:pt x="0" y="1538"/>
                    <a:pt x="2056" y="0"/>
                    <a:pt x="4746" y="50"/>
                  </a:cubicBezTo>
                  <a:cubicBezTo>
                    <a:pt x="4746" y="50"/>
                    <a:pt x="5949" y="969"/>
                    <a:pt x="5899" y="2958"/>
                  </a:cubicBezTo>
                  <a:lnTo>
                    <a:pt x="4228" y="31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48;p130">
              <a:extLst>
                <a:ext uri="{FF2B5EF4-FFF2-40B4-BE49-F238E27FC236}">
                  <a16:creationId xmlns:a16="http://schemas.microsoft.com/office/drawing/2014/main" id="{7ECB54BC-C51F-22B4-C306-E29C4B8F01FF}"/>
                </a:ext>
              </a:extLst>
            </p:cNvPr>
            <p:cNvSpPr/>
            <p:nvPr/>
          </p:nvSpPr>
          <p:spPr>
            <a:xfrm>
              <a:off x="5521375" y="1965450"/>
              <a:ext cx="108625" cy="45150"/>
            </a:xfrm>
            <a:custGeom>
              <a:avLst/>
              <a:gdLst/>
              <a:ahLst/>
              <a:cxnLst/>
              <a:rect l="l" t="t" r="r" b="b"/>
              <a:pathLst>
                <a:path w="4345" h="1806" extrusionOk="0">
                  <a:moveTo>
                    <a:pt x="3943" y="1"/>
                  </a:moveTo>
                  <a:cubicBezTo>
                    <a:pt x="3943" y="1"/>
                    <a:pt x="1353" y="419"/>
                    <a:pt x="0" y="1054"/>
                  </a:cubicBezTo>
                  <a:lnTo>
                    <a:pt x="3492" y="1805"/>
                  </a:lnTo>
                  <a:lnTo>
                    <a:pt x="4344" y="1505"/>
                  </a:lnTo>
                  <a:cubicBezTo>
                    <a:pt x="4311" y="987"/>
                    <a:pt x="4177" y="469"/>
                    <a:pt x="39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149;p130">
              <a:extLst>
                <a:ext uri="{FF2B5EF4-FFF2-40B4-BE49-F238E27FC236}">
                  <a16:creationId xmlns:a16="http://schemas.microsoft.com/office/drawing/2014/main" id="{9656D5B5-41FF-8190-D7B8-D39D38181F95}"/>
                </a:ext>
              </a:extLst>
            </p:cNvPr>
            <p:cNvSpPr/>
            <p:nvPr/>
          </p:nvSpPr>
          <p:spPr>
            <a:xfrm>
              <a:off x="5115775" y="1859775"/>
              <a:ext cx="483725" cy="241875"/>
            </a:xfrm>
            <a:custGeom>
              <a:avLst/>
              <a:gdLst/>
              <a:ahLst/>
              <a:cxnLst/>
              <a:rect l="l" t="t" r="r" b="b"/>
              <a:pathLst>
                <a:path w="19349" h="9675" extrusionOk="0">
                  <a:moveTo>
                    <a:pt x="1838" y="1"/>
                  </a:moveTo>
                  <a:cubicBezTo>
                    <a:pt x="1069" y="1271"/>
                    <a:pt x="451" y="2624"/>
                    <a:pt x="0" y="4044"/>
                  </a:cubicBezTo>
                  <a:lnTo>
                    <a:pt x="9541" y="9675"/>
                  </a:lnTo>
                  <a:cubicBezTo>
                    <a:pt x="13501" y="8221"/>
                    <a:pt x="15840" y="6901"/>
                    <a:pt x="19349" y="5615"/>
                  </a:cubicBezTo>
                  <a:cubicBezTo>
                    <a:pt x="18229" y="4946"/>
                    <a:pt x="8070" y="1722"/>
                    <a:pt x="1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150;p130">
              <a:extLst>
                <a:ext uri="{FF2B5EF4-FFF2-40B4-BE49-F238E27FC236}">
                  <a16:creationId xmlns:a16="http://schemas.microsoft.com/office/drawing/2014/main" id="{6F91AC8D-97E7-4BD0-D77F-926AE9A2F5E5}"/>
                </a:ext>
              </a:extLst>
            </p:cNvPr>
            <p:cNvSpPr/>
            <p:nvPr/>
          </p:nvSpPr>
          <p:spPr>
            <a:xfrm>
              <a:off x="5517600" y="2327200"/>
              <a:ext cx="194275" cy="130350"/>
            </a:xfrm>
            <a:custGeom>
              <a:avLst/>
              <a:gdLst/>
              <a:ahLst/>
              <a:cxnLst/>
              <a:rect l="l" t="t" r="r" b="b"/>
              <a:pathLst>
                <a:path w="7771" h="5214" extrusionOk="0">
                  <a:moveTo>
                    <a:pt x="1" y="4846"/>
                  </a:moveTo>
                  <a:cubicBezTo>
                    <a:pt x="853" y="5113"/>
                    <a:pt x="1738" y="5214"/>
                    <a:pt x="2641" y="5147"/>
                  </a:cubicBezTo>
                  <a:cubicBezTo>
                    <a:pt x="2641" y="5147"/>
                    <a:pt x="5899" y="4579"/>
                    <a:pt x="7419" y="3526"/>
                  </a:cubicBezTo>
                  <a:cubicBezTo>
                    <a:pt x="7419" y="3526"/>
                    <a:pt x="7770" y="1153"/>
                    <a:pt x="6617" y="1"/>
                  </a:cubicBezTo>
                  <a:cubicBezTo>
                    <a:pt x="6617" y="1"/>
                    <a:pt x="5230" y="84"/>
                    <a:pt x="3058" y="9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151;p130">
              <a:extLst>
                <a:ext uri="{FF2B5EF4-FFF2-40B4-BE49-F238E27FC236}">
                  <a16:creationId xmlns:a16="http://schemas.microsoft.com/office/drawing/2014/main" id="{A07F8858-FEFF-5D45-C9BE-46742CDA3339}"/>
                </a:ext>
              </a:extLst>
            </p:cNvPr>
            <p:cNvSpPr/>
            <p:nvPr/>
          </p:nvSpPr>
          <p:spPr>
            <a:xfrm>
              <a:off x="5543075" y="2365225"/>
              <a:ext cx="153750" cy="82900"/>
            </a:xfrm>
            <a:custGeom>
              <a:avLst/>
              <a:gdLst/>
              <a:ahLst/>
              <a:cxnLst/>
              <a:rect l="l" t="t" r="r" b="b"/>
              <a:pathLst>
                <a:path w="6150" h="3316" extrusionOk="0">
                  <a:moveTo>
                    <a:pt x="5832" y="0"/>
                  </a:moveTo>
                  <a:cubicBezTo>
                    <a:pt x="5832" y="0"/>
                    <a:pt x="1922" y="902"/>
                    <a:pt x="469" y="1153"/>
                  </a:cubicBezTo>
                  <a:lnTo>
                    <a:pt x="1" y="3208"/>
                  </a:lnTo>
                  <a:cubicBezTo>
                    <a:pt x="1" y="3208"/>
                    <a:pt x="488" y="3315"/>
                    <a:pt x="1015" y="3315"/>
                  </a:cubicBezTo>
                  <a:cubicBezTo>
                    <a:pt x="1238" y="3315"/>
                    <a:pt x="1468" y="3296"/>
                    <a:pt x="1672" y="3241"/>
                  </a:cubicBezTo>
                  <a:cubicBezTo>
                    <a:pt x="2357" y="3058"/>
                    <a:pt x="4529" y="2573"/>
                    <a:pt x="6083" y="1704"/>
                  </a:cubicBezTo>
                  <a:cubicBezTo>
                    <a:pt x="6150" y="1136"/>
                    <a:pt x="6049" y="535"/>
                    <a:pt x="5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152;p130">
              <a:extLst>
                <a:ext uri="{FF2B5EF4-FFF2-40B4-BE49-F238E27FC236}">
                  <a16:creationId xmlns:a16="http://schemas.microsoft.com/office/drawing/2014/main" id="{643D0D07-2709-A701-47C9-C3AB80F16862}"/>
                </a:ext>
              </a:extLst>
            </p:cNvPr>
            <p:cNvSpPr/>
            <p:nvPr/>
          </p:nvSpPr>
          <p:spPr>
            <a:xfrm>
              <a:off x="5625375" y="2168900"/>
              <a:ext cx="169625" cy="113625"/>
            </a:xfrm>
            <a:custGeom>
              <a:avLst/>
              <a:gdLst/>
              <a:ahLst/>
              <a:cxnLst/>
              <a:rect l="l" t="t" r="r" b="b"/>
              <a:pathLst>
                <a:path w="6785" h="4545" extrusionOk="0">
                  <a:moveTo>
                    <a:pt x="0" y="4211"/>
                  </a:moveTo>
                  <a:cubicBezTo>
                    <a:pt x="752" y="4444"/>
                    <a:pt x="1521" y="4545"/>
                    <a:pt x="2306" y="4495"/>
                  </a:cubicBezTo>
                  <a:cubicBezTo>
                    <a:pt x="2306" y="4495"/>
                    <a:pt x="5147" y="3993"/>
                    <a:pt x="6483" y="3074"/>
                  </a:cubicBezTo>
                  <a:cubicBezTo>
                    <a:pt x="6483" y="3074"/>
                    <a:pt x="6784" y="1019"/>
                    <a:pt x="5765" y="0"/>
                  </a:cubicBezTo>
                  <a:cubicBezTo>
                    <a:pt x="5765" y="0"/>
                    <a:pt x="4579" y="84"/>
                    <a:pt x="2691" y="8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53;p130">
              <a:extLst>
                <a:ext uri="{FF2B5EF4-FFF2-40B4-BE49-F238E27FC236}">
                  <a16:creationId xmlns:a16="http://schemas.microsoft.com/office/drawing/2014/main" id="{6B55648F-EB6C-8127-EAAA-E6CC23C38989}"/>
                </a:ext>
              </a:extLst>
            </p:cNvPr>
            <p:cNvSpPr/>
            <p:nvPr/>
          </p:nvSpPr>
          <p:spPr>
            <a:xfrm>
              <a:off x="5647925" y="2201875"/>
              <a:ext cx="133700" cy="72375"/>
            </a:xfrm>
            <a:custGeom>
              <a:avLst/>
              <a:gdLst/>
              <a:ahLst/>
              <a:cxnLst/>
              <a:rect l="l" t="t" r="r" b="b"/>
              <a:pathLst>
                <a:path w="5348" h="2895" extrusionOk="0">
                  <a:moveTo>
                    <a:pt x="5097" y="1"/>
                  </a:moveTo>
                  <a:cubicBezTo>
                    <a:pt x="5097" y="1"/>
                    <a:pt x="1688" y="786"/>
                    <a:pt x="418" y="1020"/>
                  </a:cubicBezTo>
                  <a:lnTo>
                    <a:pt x="1" y="2808"/>
                  </a:lnTo>
                  <a:cubicBezTo>
                    <a:pt x="1" y="2808"/>
                    <a:pt x="403" y="2895"/>
                    <a:pt x="851" y="2895"/>
                  </a:cubicBezTo>
                  <a:cubicBezTo>
                    <a:pt x="1054" y="2895"/>
                    <a:pt x="1266" y="2877"/>
                    <a:pt x="1454" y="2825"/>
                  </a:cubicBezTo>
                  <a:cubicBezTo>
                    <a:pt x="2056" y="2674"/>
                    <a:pt x="3944" y="2240"/>
                    <a:pt x="5297" y="1505"/>
                  </a:cubicBezTo>
                  <a:cubicBezTo>
                    <a:pt x="5347" y="987"/>
                    <a:pt x="5281" y="486"/>
                    <a:pt x="50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54;p130">
              <a:extLst>
                <a:ext uri="{FF2B5EF4-FFF2-40B4-BE49-F238E27FC236}">
                  <a16:creationId xmlns:a16="http://schemas.microsoft.com/office/drawing/2014/main" id="{37A34B29-ABBC-7080-25ED-4E402B481559}"/>
                </a:ext>
              </a:extLst>
            </p:cNvPr>
            <p:cNvSpPr/>
            <p:nvPr/>
          </p:nvSpPr>
          <p:spPr>
            <a:xfrm>
              <a:off x="5099475" y="1820100"/>
              <a:ext cx="1152075" cy="510050"/>
            </a:xfrm>
            <a:custGeom>
              <a:avLst/>
              <a:gdLst/>
              <a:ahLst/>
              <a:cxnLst/>
              <a:rect l="l" t="t" r="r" b="b"/>
              <a:pathLst>
                <a:path w="46083" h="20402" extrusionOk="0">
                  <a:moveTo>
                    <a:pt x="42240" y="2908"/>
                  </a:moveTo>
                  <a:cubicBezTo>
                    <a:pt x="42240" y="2908"/>
                    <a:pt x="38280" y="0"/>
                    <a:pt x="28355" y="4044"/>
                  </a:cubicBezTo>
                  <a:cubicBezTo>
                    <a:pt x="26149" y="4946"/>
                    <a:pt x="23259" y="6015"/>
                    <a:pt x="20001" y="7202"/>
                  </a:cubicBezTo>
                  <a:cubicBezTo>
                    <a:pt x="16508" y="8488"/>
                    <a:pt x="12565" y="9892"/>
                    <a:pt x="8605" y="11345"/>
                  </a:cubicBezTo>
                  <a:cubicBezTo>
                    <a:pt x="5698" y="12415"/>
                    <a:pt x="2774" y="13501"/>
                    <a:pt x="0" y="14604"/>
                  </a:cubicBezTo>
                  <a:cubicBezTo>
                    <a:pt x="284" y="16375"/>
                    <a:pt x="819" y="18112"/>
                    <a:pt x="1588" y="19733"/>
                  </a:cubicBezTo>
                  <a:cubicBezTo>
                    <a:pt x="1688" y="19950"/>
                    <a:pt x="1788" y="20184"/>
                    <a:pt x="1922" y="20401"/>
                  </a:cubicBezTo>
                  <a:cubicBezTo>
                    <a:pt x="8288" y="19332"/>
                    <a:pt x="15322" y="17795"/>
                    <a:pt x="20234" y="15623"/>
                  </a:cubicBezTo>
                  <a:cubicBezTo>
                    <a:pt x="32081" y="10393"/>
                    <a:pt x="38196" y="8488"/>
                    <a:pt x="42741" y="5698"/>
                  </a:cubicBezTo>
                  <a:cubicBezTo>
                    <a:pt x="44278" y="4762"/>
                    <a:pt x="46083" y="2941"/>
                    <a:pt x="42240" y="29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55;p130">
              <a:extLst>
                <a:ext uri="{FF2B5EF4-FFF2-40B4-BE49-F238E27FC236}">
                  <a16:creationId xmlns:a16="http://schemas.microsoft.com/office/drawing/2014/main" id="{01E0317D-618E-C3C7-498F-97BAD901FE27}"/>
                </a:ext>
              </a:extLst>
            </p:cNvPr>
            <p:cNvSpPr/>
            <p:nvPr/>
          </p:nvSpPr>
          <p:spPr>
            <a:xfrm>
              <a:off x="5109925" y="1899475"/>
              <a:ext cx="1093600" cy="413975"/>
            </a:xfrm>
            <a:custGeom>
              <a:avLst/>
              <a:gdLst/>
              <a:ahLst/>
              <a:cxnLst/>
              <a:rect l="l" t="t" r="r" b="b"/>
              <a:pathLst>
                <a:path w="43744" h="16559" extrusionOk="0">
                  <a:moveTo>
                    <a:pt x="39700" y="0"/>
                  </a:moveTo>
                  <a:lnTo>
                    <a:pt x="0" y="13450"/>
                  </a:lnTo>
                  <a:cubicBezTo>
                    <a:pt x="301" y="14520"/>
                    <a:pt x="685" y="15556"/>
                    <a:pt x="1170" y="16558"/>
                  </a:cubicBezTo>
                  <a:cubicBezTo>
                    <a:pt x="17544" y="13701"/>
                    <a:pt x="16525" y="12231"/>
                    <a:pt x="23943" y="9557"/>
                  </a:cubicBezTo>
                  <a:cubicBezTo>
                    <a:pt x="33267" y="6182"/>
                    <a:pt x="43743" y="1838"/>
                    <a:pt x="43359" y="1003"/>
                  </a:cubicBezTo>
                  <a:cubicBezTo>
                    <a:pt x="43162" y="599"/>
                    <a:pt x="42524" y="522"/>
                    <a:pt x="42066" y="522"/>
                  </a:cubicBezTo>
                  <a:cubicBezTo>
                    <a:pt x="41784" y="522"/>
                    <a:pt x="41571" y="551"/>
                    <a:pt x="41571" y="551"/>
                  </a:cubicBezTo>
                  <a:cubicBezTo>
                    <a:pt x="41053" y="150"/>
                    <a:pt x="39700" y="0"/>
                    <a:pt x="39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56;p130">
              <a:extLst>
                <a:ext uri="{FF2B5EF4-FFF2-40B4-BE49-F238E27FC236}">
                  <a16:creationId xmlns:a16="http://schemas.microsoft.com/office/drawing/2014/main" id="{B904EECF-F63F-C5FF-7481-CB5B5DDB3397}"/>
                </a:ext>
              </a:extLst>
            </p:cNvPr>
            <p:cNvSpPr/>
            <p:nvPr/>
          </p:nvSpPr>
          <p:spPr>
            <a:xfrm>
              <a:off x="5266550" y="2094950"/>
              <a:ext cx="566875" cy="615725"/>
            </a:xfrm>
            <a:custGeom>
              <a:avLst/>
              <a:gdLst/>
              <a:ahLst/>
              <a:cxnLst/>
              <a:rect l="l" t="t" r="r" b="b"/>
              <a:pathLst>
                <a:path w="22675" h="24629" extrusionOk="0">
                  <a:moveTo>
                    <a:pt x="9007" y="5498"/>
                  </a:moveTo>
                  <a:cubicBezTo>
                    <a:pt x="9007" y="5498"/>
                    <a:pt x="15874" y="1204"/>
                    <a:pt x="21538" y="51"/>
                  </a:cubicBezTo>
                  <a:cubicBezTo>
                    <a:pt x="22674" y="1"/>
                    <a:pt x="8706" y="19098"/>
                    <a:pt x="4028" y="22875"/>
                  </a:cubicBezTo>
                  <a:cubicBezTo>
                    <a:pt x="1805" y="24629"/>
                    <a:pt x="1" y="23677"/>
                    <a:pt x="1" y="236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57;p130">
              <a:extLst>
                <a:ext uri="{FF2B5EF4-FFF2-40B4-BE49-F238E27FC236}">
                  <a16:creationId xmlns:a16="http://schemas.microsoft.com/office/drawing/2014/main" id="{676C015A-3F5B-BF0D-7E6E-AAF4D0344FEB}"/>
                </a:ext>
              </a:extLst>
            </p:cNvPr>
            <p:cNvSpPr/>
            <p:nvPr/>
          </p:nvSpPr>
          <p:spPr>
            <a:xfrm>
              <a:off x="5367225" y="2104150"/>
              <a:ext cx="405625" cy="434850"/>
            </a:xfrm>
            <a:custGeom>
              <a:avLst/>
              <a:gdLst/>
              <a:ahLst/>
              <a:cxnLst/>
              <a:rect l="l" t="t" r="r" b="b"/>
              <a:pathLst>
                <a:path w="16225" h="17394" extrusionOk="0">
                  <a:moveTo>
                    <a:pt x="16225" y="0"/>
                  </a:moveTo>
                  <a:cubicBezTo>
                    <a:pt x="12499" y="1019"/>
                    <a:pt x="8522" y="3108"/>
                    <a:pt x="6433" y="4278"/>
                  </a:cubicBezTo>
                  <a:lnTo>
                    <a:pt x="1" y="17394"/>
                  </a:lnTo>
                  <a:cubicBezTo>
                    <a:pt x="1" y="17394"/>
                    <a:pt x="2072" y="14019"/>
                    <a:pt x="5448" y="12314"/>
                  </a:cubicBezTo>
                  <a:cubicBezTo>
                    <a:pt x="7636" y="11212"/>
                    <a:pt x="9541" y="10894"/>
                    <a:pt x="16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158;p130">
              <a:extLst>
                <a:ext uri="{FF2B5EF4-FFF2-40B4-BE49-F238E27FC236}">
                  <a16:creationId xmlns:a16="http://schemas.microsoft.com/office/drawing/2014/main" id="{CF800BBA-474A-0A08-09E1-458130B898C3}"/>
                </a:ext>
              </a:extLst>
            </p:cNvPr>
            <p:cNvSpPr/>
            <p:nvPr/>
          </p:nvSpPr>
          <p:spPr>
            <a:xfrm>
              <a:off x="5122875" y="1908650"/>
              <a:ext cx="1031350" cy="375550"/>
            </a:xfrm>
            <a:custGeom>
              <a:avLst/>
              <a:gdLst/>
              <a:ahLst/>
              <a:cxnLst/>
              <a:rect l="l" t="t" r="r" b="b"/>
              <a:pathLst>
                <a:path w="41254" h="15022" extrusionOk="0">
                  <a:moveTo>
                    <a:pt x="40702" y="1"/>
                  </a:moveTo>
                  <a:cubicBezTo>
                    <a:pt x="24745" y="7402"/>
                    <a:pt x="4261" y="13434"/>
                    <a:pt x="0" y="14654"/>
                  </a:cubicBezTo>
                  <a:cubicBezTo>
                    <a:pt x="50" y="14788"/>
                    <a:pt x="100" y="14905"/>
                    <a:pt x="134" y="15022"/>
                  </a:cubicBezTo>
                  <a:cubicBezTo>
                    <a:pt x="4528" y="13768"/>
                    <a:pt x="25263" y="7653"/>
                    <a:pt x="41254" y="168"/>
                  </a:cubicBezTo>
                  <a:cubicBezTo>
                    <a:pt x="41137" y="168"/>
                    <a:pt x="41053" y="184"/>
                    <a:pt x="41053" y="184"/>
                  </a:cubicBezTo>
                  <a:cubicBezTo>
                    <a:pt x="40936" y="101"/>
                    <a:pt x="40836" y="51"/>
                    <a:pt x="407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159;p130">
              <a:extLst>
                <a:ext uri="{FF2B5EF4-FFF2-40B4-BE49-F238E27FC236}">
                  <a16:creationId xmlns:a16="http://schemas.microsoft.com/office/drawing/2014/main" id="{9E1787A5-1EF4-1839-636C-C608CE236D97}"/>
                </a:ext>
              </a:extLst>
            </p:cNvPr>
            <p:cNvSpPr/>
            <p:nvPr/>
          </p:nvSpPr>
          <p:spPr>
            <a:xfrm>
              <a:off x="6066475" y="1880250"/>
              <a:ext cx="90675" cy="50975"/>
            </a:xfrm>
            <a:custGeom>
              <a:avLst/>
              <a:gdLst/>
              <a:ahLst/>
              <a:cxnLst/>
              <a:rect l="l" t="t" r="r" b="b"/>
              <a:pathLst>
                <a:path w="3627" h="2039" extrusionOk="0">
                  <a:moveTo>
                    <a:pt x="2457" y="0"/>
                  </a:moveTo>
                  <a:cubicBezTo>
                    <a:pt x="1805" y="619"/>
                    <a:pt x="1" y="1254"/>
                    <a:pt x="1" y="1254"/>
                  </a:cubicBezTo>
                  <a:lnTo>
                    <a:pt x="970" y="2039"/>
                  </a:lnTo>
                  <a:cubicBezTo>
                    <a:pt x="2741" y="1588"/>
                    <a:pt x="3576" y="786"/>
                    <a:pt x="3626" y="502"/>
                  </a:cubicBezTo>
                  <a:lnTo>
                    <a:pt x="3560" y="502"/>
                  </a:lnTo>
                  <a:cubicBezTo>
                    <a:pt x="3225" y="284"/>
                    <a:pt x="2841" y="117"/>
                    <a:pt x="2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8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8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800"/>
                                        <p:tgtEl>
                                          <p:spTgt spid="8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800"/>
                                        <p:tgtEl>
                                          <p:spTgt spid="9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1" name="Google Shape;1241;p89"/>
          <p:cNvGrpSpPr/>
          <p:nvPr/>
        </p:nvGrpSpPr>
        <p:grpSpPr>
          <a:xfrm>
            <a:off x="1753630" y="2689309"/>
            <a:ext cx="5636739" cy="2498331"/>
            <a:chOff x="1897775" y="1582319"/>
            <a:chExt cx="5348457" cy="2370558"/>
          </a:xfrm>
        </p:grpSpPr>
        <p:sp>
          <p:nvSpPr>
            <p:cNvPr id="1242" name="Google Shape;1242;p89"/>
            <p:cNvSpPr/>
            <p:nvPr/>
          </p:nvSpPr>
          <p:spPr>
            <a:xfrm>
              <a:off x="2818668" y="3045756"/>
              <a:ext cx="562782" cy="549471"/>
            </a:xfrm>
            <a:custGeom>
              <a:avLst/>
              <a:gdLst/>
              <a:ahLst/>
              <a:cxnLst/>
              <a:rect l="l" t="t" r="r" b="b"/>
              <a:pathLst>
                <a:path w="3044" h="2972" extrusionOk="0">
                  <a:moveTo>
                    <a:pt x="1530" y="1"/>
                  </a:moveTo>
                  <a:cubicBezTo>
                    <a:pt x="738" y="1"/>
                    <a:pt x="76" y="623"/>
                    <a:pt x="43" y="1424"/>
                  </a:cubicBezTo>
                  <a:cubicBezTo>
                    <a:pt x="1" y="2242"/>
                    <a:pt x="645" y="2936"/>
                    <a:pt x="1465" y="2970"/>
                  </a:cubicBezTo>
                  <a:cubicBezTo>
                    <a:pt x="1489" y="2971"/>
                    <a:pt x="1513" y="2971"/>
                    <a:pt x="1537" y="2971"/>
                  </a:cubicBezTo>
                  <a:cubicBezTo>
                    <a:pt x="2324" y="2971"/>
                    <a:pt x="2978" y="2344"/>
                    <a:pt x="3009" y="1548"/>
                  </a:cubicBezTo>
                  <a:cubicBezTo>
                    <a:pt x="3043" y="730"/>
                    <a:pt x="2407" y="36"/>
                    <a:pt x="1589" y="2"/>
                  </a:cubicBezTo>
                  <a:cubicBezTo>
                    <a:pt x="1569" y="1"/>
                    <a:pt x="1549" y="1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9"/>
            <p:cNvSpPr/>
            <p:nvPr/>
          </p:nvSpPr>
          <p:spPr>
            <a:xfrm>
              <a:off x="4031498" y="2450339"/>
              <a:ext cx="1051981" cy="1029796"/>
            </a:xfrm>
            <a:custGeom>
              <a:avLst/>
              <a:gdLst/>
              <a:ahLst/>
              <a:cxnLst/>
              <a:rect l="l" t="t" r="r" b="b"/>
              <a:pathLst>
                <a:path w="5690" h="5570" extrusionOk="0">
                  <a:moveTo>
                    <a:pt x="2841" y="0"/>
                  </a:moveTo>
                  <a:cubicBezTo>
                    <a:pt x="1358" y="0"/>
                    <a:pt x="123" y="1172"/>
                    <a:pt x="67" y="2668"/>
                  </a:cubicBezTo>
                  <a:cubicBezTo>
                    <a:pt x="0" y="4204"/>
                    <a:pt x="1194" y="5500"/>
                    <a:pt x="2732" y="5568"/>
                  </a:cubicBezTo>
                  <a:cubicBezTo>
                    <a:pt x="2768" y="5569"/>
                    <a:pt x="2804" y="5570"/>
                    <a:pt x="2840" y="5570"/>
                  </a:cubicBezTo>
                  <a:cubicBezTo>
                    <a:pt x="4330" y="5570"/>
                    <a:pt x="5567" y="4403"/>
                    <a:pt x="5631" y="2901"/>
                  </a:cubicBezTo>
                  <a:cubicBezTo>
                    <a:pt x="5690" y="1365"/>
                    <a:pt x="4502" y="61"/>
                    <a:pt x="2966" y="3"/>
                  </a:cubicBezTo>
                  <a:cubicBezTo>
                    <a:pt x="2924" y="1"/>
                    <a:pt x="2883" y="0"/>
                    <a:pt x="2841" y="0"/>
                  </a:cubicBez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9"/>
            <p:cNvSpPr/>
            <p:nvPr/>
          </p:nvSpPr>
          <p:spPr>
            <a:xfrm>
              <a:off x="4667676" y="1582319"/>
              <a:ext cx="199303" cy="902411"/>
            </a:xfrm>
            <a:custGeom>
              <a:avLst/>
              <a:gdLst/>
              <a:ahLst/>
              <a:cxnLst/>
              <a:rect l="l" t="t" r="r" b="b"/>
              <a:pathLst>
                <a:path w="1078" h="4881" extrusionOk="0">
                  <a:moveTo>
                    <a:pt x="966" y="0"/>
                  </a:moveTo>
                  <a:cubicBezTo>
                    <a:pt x="943" y="0"/>
                    <a:pt x="920" y="8"/>
                    <a:pt x="903" y="25"/>
                  </a:cubicBezTo>
                  <a:lnTo>
                    <a:pt x="1" y="4864"/>
                  </a:lnTo>
                  <a:lnTo>
                    <a:pt x="410" y="4880"/>
                  </a:lnTo>
                  <a:lnTo>
                    <a:pt x="1071" y="102"/>
                  </a:lnTo>
                  <a:cubicBezTo>
                    <a:pt x="1077" y="42"/>
                    <a:pt x="1021" y="0"/>
                    <a:pt x="9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9"/>
            <p:cNvSpPr/>
            <p:nvPr/>
          </p:nvSpPr>
          <p:spPr>
            <a:xfrm>
              <a:off x="4743293" y="1588789"/>
              <a:ext cx="156226" cy="927001"/>
            </a:xfrm>
            <a:custGeom>
              <a:avLst/>
              <a:gdLst/>
              <a:ahLst/>
              <a:cxnLst/>
              <a:rect l="l" t="t" r="r" b="b"/>
              <a:pathLst>
                <a:path w="845" h="5014" extrusionOk="0">
                  <a:moveTo>
                    <a:pt x="644" y="0"/>
                  </a:moveTo>
                  <a:lnTo>
                    <a:pt x="1" y="4845"/>
                  </a:lnTo>
                  <a:lnTo>
                    <a:pt x="352" y="5014"/>
                  </a:lnTo>
                  <a:lnTo>
                    <a:pt x="829" y="317"/>
                  </a:lnTo>
                  <a:cubicBezTo>
                    <a:pt x="845" y="191"/>
                    <a:pt x="779" y="75"/>
                    <a:pt x="670" y="16"/>
                  </a:cubicBezTo>
                  <a:lnTo>
                    <a:pt x="6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9"/>
            <p:cNvSpPr/>
            <p:nvPr/>
          </p:nvSpPr>
          <p:spPr>
            <a:xfrm>
              <a:off x="3404193" y="2526141"/>
              <a:ext cx="1026098" cy="232212"/>
            </a:xfrm>
            <a:custGeom>
              <a:avLst/>
              <a:gdLst/>
              <a:ahLst/>
              <a:cxnLst/>
              <a:rect l="l" t="t" r="r" b="b"/>
              <a:pathLst>
                <a:path w="5550" h="1256" extrusionOk="0">
                  <a:moveTo>
                    <a:pt x="195" y="1"/>
                  </a:moveTo>
                  <a:cubicBezTo>
                    <a:pt x="166" y="1"/>
                    <a:pt x="137" y="5"/>
                    <a:pt x="109" y="10"/>
                  </a:cubicBezTo>
                  <a:lnTo>
                    <a:pt x="0" y="26"/>
                  </a:lnTo>
                  <a:lnTo>
                    <a:pt x="5423" y="1255"/>
                  </a:lnTo>
                  <a:lnTo>
                    <a:pt x="5549" y="1005"/>
                  </a:lnTo>
                  <a:lnTo>
                    <a:pt x="259" y="10"/>
                  </a:lnTo>
                  <a:cubicBezTo>
                    <a:pt x="238" y="3"/>
                    <a:pt x="217" y="1"/>
                    <a:pt x="195" y="1"/>
                  </a:cubicBez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9"/>
            <p:cNvSpPr/>
            <p:nvPr/>
          </p:nvSpPr>
          <p:spPr>
            <a:xfrm>
              <a:off x="3405672" y="2532427"/>
              <a:ext cx="1001139" cy="287492"/>
            </a:xfrm>
            <a:custGeom>
              <a:avLst/>
              <a:gdLst/>
              <a:ahLst/>
              <a:cxnLst/>
              <a:rect l="l" t="t" r="r" b="b"/>
              <a:pathLst>
                <a:path w="5415" h="1555" extrusionOk="0">
                  <a:moveTo>
                    <a:pt x="0" y="0"/>
                  </a:moveTo>
                  <a:lnTo>
                    <a:pt x="92" y="68"/>
                  </a:lnTo>
                  <a:cubicBezTo>
                    <a:pt x="127" y="92"/>
                    <a:pt x="177" y="118"/>
                    <a:pt x="227" y="134"/>
                  </a:cubicBezTo>
                  <a:lnTo>
                    <a:pt x="5415" y="1554"/>
                  </a:lnTo>
                  <a:lnTo>
                    <a:pt x="5415" y="1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9"/>
            <p:cNvSpPr/>
            <p:nvPr/>
          </p:nvSpPr>
          <p:spPr>
            <a:xfrm>
              <a:off x="5043357" y="2812338"/>
              <a:ext cx="1039779" cy="55650"/>
            </a:xfrm>
            <a:custGeom>
              <a:avLst/>
              <a:gdLst/>
              <a:ahLst/>
              <a:cxnLst/>
              <a:rect l="l" t="t" r="r" b="b"/>
              <a:pathLst>
                <a:path w="5624" h="301" extrusionOk="0">
                  <a:moveTo>
                    <a:pt x="0" y="0"/>
                  </a:moveTo>
                  <a:lnTo>
                    <a:pt x="66" y="267"/>
                  </a:lnTo>
                  <a:lnTo>
                    <a:pt x="5623" y="301"/>
                  </a:lnTo>
                  <a:lnTo>
                    <a:pt x="5523" y="259"/>
                  </a:lnTo>
                  <a:cubicBezTo>
                    <a:pt x="5481" y="233"/>
                    <a:pt x="5431" y="225"/>
                    <a:pt x="5381" y="2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9"/>
            <p:cNvSpPr/>
            <p:nvPr/>
          </p:nvSpPr>
          <p:spPr>
            <a:xfrm>
              <a:off x="5040029" y="2861517"/>
              <a:ext cx="1041628" cy="60272"/>
            </a:xfrm>
            <a:custGeom>
              <a:avLst/>
              <a:gdLst/>
              <a:ahLst/>
              <a:cxnLst/>
              <a:rect l="l" t="t" r="r" b="b"/>
              <a:pathLst>
                <a:path w="5634" h="326" extrusionOk="0">
                  <a:moveTo>
                    <a:pt x="84" y="1"/>
                  </a:moveTo>
                  <a:lnTo>
                    <a:pt x="0" y="326"/>
                  </a:lnTo>
                  <a:lnTo>
                    <a:pt x="5382" y="117"/>
                  </a:lnTo>
                  <a:cubicBezTo>
                    <a:pt x="5433" y="117"/>
                    <a:pt x="5483" y="101"/>
                    <a:pt x="5533" y="85"/>
                  </a:cubicBezTo>
                  <a:lnTo>
                    <a:pt x="5633" y="3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9"/>
            <p:cNvSpPr/>
            <p:nvPr/>
          </p:nvSpPr>
          <p:spPr>
            <a:xfrm>
              <a:off x="4032977" y="3264559"/>
              <a:ext cx="937724" cy="311897"/>
            </a:xfrm>
            <a:custGeom>
              <a:avLst/>
              <a:gdLst/>
              <a:ahLst/>
              <a:cxnLst/>
              <a:rect l="l" t="t" r="r" b="b"/>
              <a:pathLst>
                <a:path w="5072" h="1687" extrusionOk="0">
                  <a:moveTo>
                    <a:pt x="125" y="1"/>
                  </a:moveTo>
                  <a:lnTo>
                    <a:pt x="32" y="687"/>
                  </a:lnTo>
                  <a:cubicBezTo>
                    <a:pt x="0" y="895"/>
                    <a:pt x="151" y="1088"/>
                    <a:pt x="351" y="1114"/>
                  </a:cubicBezTo>
                  <a:lnTo>
                    <a:pt x="4555" y="1681"/>
                  </a:lnTo>
                  <a:cubicBezTo>
                    <a:pt x="4575" y="1684"/>
                    <a:pt x="4594" y="1686"/>
                    <a:pt x="4614" y="1686"/>
                  </a:cubicBezTo>
                  <a:cubicBezTo>
                    <a:pt x="4798" y="1686"/>
                    <a:pt x="4958" y="1546"/>
                    <a:pt x="4980" y="1364"/>
                  </a:cubicBezTo>
                  <a:lnTo>
                    <a:pt x="5072" y="670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9"/>
            <p:cNvSpPr/>
            <p:nvPr/>
          </p:nvSpPr>
          <p:spPr>
            <a:xfrm>
              <a:off x="4142612" y="3290998"/>
              <a:ext cx="712167" cy="237019"/>
            </a:xfrm>
            <a:custGeom>
              <a:avLst/>
              <a:gdLst/>
              <a:ahLst/>
              <a:cxnLst/>
              <a:rect l="l" t="t" r="r" b="b"/>
              <a:pathLst>
                <a:path w="3852" h="1282" extrusionOk="0">
                  <a:moveTo>
                    <a:pt x="91" y="0"/>
                  </a:moveTo>
                  <a:lnTo>
                    <a:pt x="25" y="519"/>
                  </a:lnTo>
                  <a:cubicBezTo>
                    <a:pt x="1" y="678"/>
                    <a:pt x="109" y="820"/>
                    <a:pt x="268" y="844"/>
                  </a:cubicBezTo>
                  <a:lnTo>
                    <a:pt x="3460" y="1279"/>
                  </a:lnTo>
                  <a:cubicBezTo>
                    <a:pt x="3471" y="1281"/>
                    <a:pt x="3481" y="1281"/>
                    <a:pt x="3491" y="1281"/>
                  </a:cubicBezTo>
                  <a:cubicBezTo>
                    <a:pt x="3637" y="1281"/>
                    <a:pt x="3762" y="1177"/>
                    <a:pt x="3777" y="1029"/>
                  </a:cubicBezTo>
                  <a:lnTo>
                    <a:pt x="3851" y="50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9"/>
            <p:cNvSpPr/>
            <p:nvPr/>
          </p:nvSpPr>
          <p:spPr>
            <a:xfrm>
              <a:off x="4916528" y="3181178"/>
              <a:ext cx="2329704" cy="182664"/>
            </a:xfrm>
            <a:custGeom>
              <a:avLst/>
              <a:gdLst/>
              <a:ahLst/>
              <a:cxnLst/>
              <a:rect l="l" t="t" r="r" b="b"/>
              <a:pathLst>
                <a:path w="12601" h="988" extrusionOk="0">
                  <a:moveTo>
                    <a:pt x="84" y="0"/>
                  </a:moveTo>
                  <a:lnTo>
                    <a:pt x="0" y="578"/>
                  </a:lnTo>
                  <a:lnTo>
                    <a:pt x="12560" y="987"/>
                  </a:lnTo>
                  <a:cubicBezTo>
                    <a:pt x="12600" y="903"/>
                    <a:pt x="12592" y="787"/>
                    <a:pt x="12492" y="728"/>
                  </a:cubicBezTo>
                  <a:cubicBezTo>
                    <a:pt x="12299" y="586"/>
                    <a:pt x="12059" y="512"/>
                    <a:pt x="11816" y="49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9"/>
            <p:cNvSpPr/>
            <p:nvPr/>
          </p:nvSpPr>
          <p:spPr>
            <a:xfrm>
              <a:off x="4825196" y="3288039"/>
              <a:ext cx="2413456" cy="108341"/>
            </a:xfrm>
            <a:custGeom>
              <a:avLst/>
              <a:gdLst/>
              <a:ahLst/>
              <a:cxnLst/>
              <a:rect l="l" t="t" r="r" b="b"/>
              <a:pathLst>
                <a:path w="13054" h="586" extrusionOk="0">
                  <a:moveTo>
                    <a:pt x="494" y="0"/>
                  </a:moveTo>
                  <a:lnTo>
                    <a:pt x="1" y="586"/>
                  </a:lnTo>
                  <a:lnTo>
                    <a:pt x="12869" y="525"/>
                  </a:lnTo>
                  <a:lnTo>
                    <a:pt x="12928" y="517"/>
                  </a:lnTo>
                  <a:cubicBezTo>
                    <a:pt x="12986" y="501"/>
                    <a:pt x="13028" y="459"/>
                    <a:pt x="13054" y="409"/>
                  </a:cubicBezTo>
                  <a:lnTo>
                    <a:pt x="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9"/>
            <p:cNvSpPr/>
            <p:nvPr/>
          </p:nvSpPr>
          <p:spPr>
            <a:xfrm>
              <a:off x="1897775" y="2636885"/>
              <a:ext cx="2283669" cy="562967"/>
            </a:xfrm>
            <a:custGeom>
              <a:avLst/>
              <a:gdLst/>
              <a:ahLst/>
              <a:cxnLst/>
              <a:rect l="l" t="t" r="r" b="b"/>
              <a:pathLst>
                <a:path w="12352" h="3045" extrusionOk="0">
                  <a:moveTo>
                    <a:pt x="592" y="1"/>
                  </a:moveTo>
                  <a:cubicBezTo>
                    <a:pt x="441" y="1"/>
                    <a:pt x="290" y="27"/>
                    <a:pt x="143" y="79"/>
                  </a:cubicBezTo>
                  <a:cubicBezTo>
                    <a:pt x="42" y="121"/>
                    <a:pt x="0" y="229"/>
                    <a:pt x="18" y="321"/>
                  </a:cubicBezTo>
                  <a:lnTo>
                    <a:pt x="12283" y="3045"/>
                  </a:lnTo>
                  <a:lnTo>
                    <a:pt x="12352" y="2469"/>
                  </a:lnTo>
                  <a:lnTo>
                    <a:pt x="863" y="29"/>
                  </a:lnTo>
                  <a:cubicBezTo>
                    <a:pt x="772" y="10"/>
                    <a:pt x="682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9"/>
            <p:cNvSpPr/>
            <p:nvPr/>
          </p:nvSpPr>
          <p:spPr>
            <a:xfrm>
              <a:off x="1901103" y="2696232"/>
              <a:ext cx="2291064" cy="621205"/>
            </a:xfrm>
            <a:custGeom>
              <a:avLst/>
              <a:gdLst/>
              <a:ahLst/>
              <a:cxnLst/>
              <a:rect l="l" t="t" r="r" b="b"/>
              <a:pathLst>
                <a:path w="12392" h="3360" extrusionOk="0">
                  <a:moveTo>
                    <a:pt x="0" y="0"/>
                  </a:moveTo>
                  <a:lnTo>
                    <a:pt x="0" y="0"/>
                  </a:lnTo>
                  <a:cubicBezTo>
                    <a:pt x="8" y="51"/>
                    <a:pt x="42" y="101"/>
                    <a:pt x="93" y="135"/>
                  </a:cubicBezTo>
                  <a:lnTo>
                    <a:pt x="151" y="159"/>
                  </a:lnTo>
                  <a:lnTo>
                    <a:pt x="12392" y="3359"/>
                  </a:lnTo>
                  <a:lnTo>
                    <a:pt x="12265" y="27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9"/>
            <p:cNvSpPr/>
            <p:nvPr/>
          </p:nvSpPr>
          <p:spPr>
            <a:xfrm>
              <a:off x="4045179" y="3020700"/>
              <a:ext cx="1016854" cy="459618"/>
            </a:xfrm>
            <a:custGeom>
              <a:avLst/>
              <a:gdLst/>
              <a:ahLst/>
              <a:cxnLst/>
              <a:rect l="l" t="t" r="r" b="b"/>
              <a:pathLst>
                <a:path w="5500" h="2486" extrusionOk="0">
                  <a:moveTo>
                    <a:pt x="1" y="0"/>
                  </a:moveTo>
                  <a:cubicBezTo>
                    <a:pt x="143" y="1346"/>
                    <a:pt x="1262" y="2423"/>
                    <a:pt x="2658" y="2483"/>
                  </a:cubicBezTo>
                  <a:cubicBezTo>
                    <a:pt x="2697" y="2484"/>
                    <a:pt x="2737" y="2485"/>
                    <a:pt x="2776" y="2485"/>
                  </a:cubicBezTo>
                  <a:cubicBezTo>
                    <a:pt x="4113" y="2485"/>
                    <a:pt x="5248" y="1532"/>
                    <a:pt x="5499" y="243"/>
                  </a:cubicBezTo>
                  <a:lnTo>
                    <a:pt x="5499" y="243"/>
                  </a:lnTo>
                  <a:cubicBezTo>
                    <a:pt x="4757" y="719"/>
                    <a:pt x="3869" y="999"/>
                    <a:pt x="2931" y="999"/>
                  </a:cubicBezTo>
                  <a:cubicBezTo>
                    <a:pt x="2865" y="999"/>
                    <a:pt x="2800" y="998"/>
                    <a:pt x="2734" y="995"/>
                  </a:cubicBezTo>
                  <a:cubicBezTo>
                    <a:pt x="1697" y="945"/>
                    <a:pt x="761" y="58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9"/>
            <p:cNvSpPr/>
            <p:nvPr/>
          </p:nvSpPr>
          <p:spPr>
            <a:xfrm>
              <a:off x="4042221" y="2450339"/>
              <a:ext cx="631928" cy="728067"/>
            </a:xfrm>
            <a:custGeom>
              <a:avLst/>
              <a:gdLst/>
              <a:ahLst/>
              <a:cxnLst/>
              <a:rect l="l" t="t" r="r" b="b"/>
              <a:pathLst>
                <a:path w="3418" h="3938" extrusionOk="0">
                  <a:moveTo>
                    <a:pt x="2783" y="0"/>
                  </a:moveTo>
                  <a:cubicBezTo>
                    <a:pt x="1300" y="0"/>
                    <a:pt x="65" y="1172"/>
                    <a:pt x="9" y="2668"/>
                  </a:cubicBezTo>
                  <a:cubicBezTo>
                    <a:pt x="1" y="2810"/>
                    <a:pt x="1" y="2943"/>
                    <a:pt x="17" y="3085"/>
                  </a:cubicBezTo>
                  <a:cubicBezTo>
                    <a:pt x="526" y="3478"/>
                    <a:pt x="1120" y="3771"/>
                    <a:pt x="1771" y="3937"/>
                  </a:cubicBezTo>
                  <a:cubicBezTo>
                    <a:pt x="1821" y="3613"/>
                    <a:pt x="1938" y="3312"/>
                    <a:pt x="2122" y="3043"/>
                  </a:cubicBezTo>
                  <a:cubicBezTo>
                    <a:pt x="2439" y="2592"/>
                    <a:pt x="2932" y="2259"/>
                    <a:pt x="3101" y="1731"/>
                  </a:cubicBezTo>
                  <a:cubicBezTo>
                    <a:pt x="3251" y="1238"/>
                    <a:pt x="3083" y="671"/>
                    <a:pt x="3317" y="219"/>
                  </a:cubicBezTo>
                  <a:lnTo>
                    <a:pt x="3368" y="153"/>
                  </a:lnTo>
                  <a:cubicBezTo>
                    <a:pt x="3384" y="127"/>
                    <a:pt x="3402" y="93"/>
                    <a:pt x="3418" y="69"/>
                  </a:cubicBezTo>
                  <a:cubicBezTo>
                    <a:pt x="3251" y="27"/>
                    <a:pt x="3083" y="11"/>
                    <a:pt x="2908" y="3"/>
                  </a:cubicBezTo>
                  <a:cubicBezTo>
                    <a:pt x="2866" y="1"/>
                    <a:pt x="2825" y="0"/>
                    <a:pt x="27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9"/>
            <p:cNvSpPr/>
            <p:nvPr/>
          </p:nvSpPr>
          <p:spPr>
            <a:xfrm>
              <a:off x="4369647" y="2463096"/>
              <a:ext cx="712352" cy="742303"/>
            </a:xfrm>
            <a:custGeom>
              <a:avLst/>
              <a:gdLst/>
              <a:ahLst/>
              <a:cxnLst/>
              <a:rect l="l" t="t" r="r" b="b"/>
              <a:pathLst>
                <a:path w="3853" h="4015" extrusionOk="0">
                  <a:moveTo>
                    <a:pt x="1647" y="0"/>
                  </a:moveTo>
                  <a:cubicBezTo>
                    <a:pt x="1631" y="24"/>
                    <a:pt x="1613" y="58"/>
                    <a:pt x="1597" y="84"/>
                  </a:cubicBezTo>
                  <a:lnTo>
                    <a:pt x="1546" y="150"/>
                  </a:lnTo>
                  <a:cubicBezTo>
                    <a:pt x="1312" y="602"/>
                    <a:pt x="1480" y="1169"/>
                    <a:pt x="1330" y="1662"/>
                  </a:cubicBezTo>
                  <a:cubicBezTo>
                    <a:pt x="1161" y="2190"/>
                    <a:pt x="668" y="2523"/>
                    <a:pt x="351" y="2974"/>
                  </a:cubicBezTo>
                  <a:cubicBezTo>
                    <a:pt x="167" y="3243"/>
                    <a:pt x="50" y="3544"/>
                    <a:pt x="0" y="3868"/>
                  </a:cubicBezTo>
                  <a:cubicBezTo>
                    <a:pt x="309" y="3945"/>
                    <a:pt x="636" y="3995"/>
                    <a:pt x="979" y="4011"/>
                  </a:cubicBezTo>
                  <a:cubicBezTo>
                    <a:pt x="1045" y="4014"/>
                    <a:pt x="1110" y="4015"/>
                    <a:pt x="1176" y="4015"/>
                  </a:cubicBezTo>
                  <a:cubicBezTo>
                    <a:pt x="2114" y="4015"/>
                    <a:pt x="3002" y="3735"/>
                    <a:pt x="3744" y="3259"/>
                  </a:cubicBezTo>
                  <a:cubicBezTo>
                    <a:pt x="3776" y="3124"/>
                    <a:pt x="3794" y="2974"/>
                    <a:pt x="3802" y="2832"/>
                  </a:cubicBezTo>
                  <a:cubicBezTo>
                    <a:pt x="3853" y="1470"/>
                    <a:pt x="2924" y="293"/>
                    <a:pt x="1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9"/>
            <p:cNvSpPr/>
            <p:nvPr/>
          </p:nvSpPr>
          <p:spPr>
            <a:xfrm>
              <a:off x="5651618" y="3403406"/>
              <a:ext cx="562782" cy="549471"/>
            </a:xfrm>
            <a:custGeom>
              <a:avLst/>
              <a:gdLst/>
              <a:ahLst/>
              <a:cxnLst/>
              <a:rect l="l" t="t" r="r" b="b"/>
              <a:pathLst>
                <a:path w="3044" h="2972" extrusionOk="0">
                  <a:moveTo>
                    <a:pt x="1530" y="1"/>
                  </a:moveTo>
                  <a:cubicBezTo>
                    <a:pt x="738" y="1"/>
                    <a:pt x="76" y="623"/>
                    <a:pt x="43" y="1424"/>
                  </a:cubicBezTo>
                  <a:cubicBezTo>
                    <a:pt x="1" y="2242"/>
                    <a:pt x="645" y="2936"/>
                    <a:pt x="1465" y="2970"/>
                  </a:cubicBezTo>
                  <a:cubicBezTo>
                    <a:pt x="1489" y="2971"/>
                    <a:pt x="1513" y="2971"/>
                    <a:pt x="1537" y="2971"/>
                  </a:cubicBezTo>
                  <a:cubicBezTo>
                    <a:pt x="2324" y="2971"/>
                    <a:pt x="2978" y="2344"/>
                    <a:pt x="3009" y="1548"/>
                  </a:cubicBezTo>
                  <a:cubicBezTo>
                    <a:pt x="3043" y="730"/>
                    <a:pt x="2407" y="36"/>
                    <a:pt x="1589" y="2"/>
                  </a:cubicBezTo>
                  <a:cubicBezTo>
                    <a:pt x="1569" y="1"/>
                    <a:pt x="1549" y="1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9"/>
            <p:cNvSpPr/>
            <p:nvPr/>
          </p:nvSpPr>
          <p:spPr>
            <a:xfrm>
              <a:off x="4315476" y="2691425"/>
              <a:ext cx="221119" cy="147166"/>
            </a:xfrm>
            <a:custGeom>
              <a:avLst/>
              <a:gdLst/>
              <a:ahLst/>
              <a:cxnLst/>
              <a:rect l="l" t="t" r="r" b="b"/>
              <a:pathLst>
                <a:path w="1196" h="796" extrusionOk="0">
                  <a:moveTo>
                    <a:pt x="317" y="0"/>
                  </a:moveTo>
                  <a:cubicBezTo>
                    <a:pt x="282" y="0"/>
                    <a:pt x="249" y="24"/>
                    <a:pt x="235" y="61"/>
                  </a:cubicBezTo>
                  <a:lnTo>
                    <a:pt x="35" y="494"/>
                  </a:lnTo>
                  <a:cubicBezTo>
                    <a:pt x="0" y="554"/>
                    <a:pt x="43" y="620"/>
                    <a:pt x="101" y="636"/>
                  </a:cubicBezTo>
                  <a:lnTo>
                    <a:pt x="1021" y="794"/>
                  </a:lnTo>
                  <a:cubicBezTo>
                    <a:pt x="1026" y="795"/>
                    <a:pt x="1031" y="796"/>
                    <a:pt x="1036" y="796"/>
                  </a:cubicBezTo>
                  <a:cubicBezTo>
                    <a:pt x="1081" y="796"/>
                    <a:pt x="1122" y="757"/>
                    <a:pt x="1130" y="712"/>
                  </a:cubicBezTo>
                  <a:lnTo>
                    <a:pt x="1188" y="243"/>
                  </a:lnTo>
                  <a:cubicBezTo>
                    <a:pt x="1196" y="193"/>
                    <a:pt x="1162" y="143"/>
                    <a:pt x="1111" y="135"/>
                  </a:cubicBezTo>
                  <a:lnTo>
                    <a:pt x="335" y="2"/>
                  </a:lnTo>
                  <a:cubicBezTo>
                    <a:pt x="329" y="1"/>
                    <a:pt x="32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9"/>
            <p:cNvSpPr/>
            <p:nvPr/>
          </p:nvSpPr>
          <p:spPr>
            <a:xfrm>
              <a:off x="4206211" y="2686988"/>
              <a:ext cx="134225" cy="119249"/>
            </a:xfrm>
            <a:custGeom>
              <a:avLst/>
              <a:gdLst/>
              <a:ahLst/>
              <a:cxnLst/>
              <a:rect l="l" t="t" r="r" b="b"/>
              <a:pathLst>
                <a:path w="726" h="645" extrusionOk="0">
                  <a:moveTo>
                    <a:pt x="533" y="0"/>
                  </a:moveTo>
                  <a:cubicBezTo>
                    <a:pt x="517" y="0"/>
                    <a:pt x="499" y="8"/>
                    <a:pt x="491" y="16"/>
                  </a:cubicBezTo>
                  <a:lnTo>
                    <a:pt x="32" y="560"/>
                  </a:lnTo>
                  <a:cubicBezTo>
                    <a:pt x="0" y="592"/>
                    <a:pt x="28" y="645"/>
                    <a:pt x="73" y="645"/>
                  </a:cubicBezTo>
                  <a:cubicBezTo>
                    <a:pt x="76" y="645"/>
                    <a:pt x="79" y="645"/>
                    <a:pt x="82" y="644"/>
                  </a:cubicBezTo>
                  <a:lnTo>
                    <a:pt x="441" y="586"/>
                  </a:lnTo>
                  <a:cubicBezTo>
                    <a:pt x="467" y="586"/>
                    <a:pt x="483" y="568"/>
                    <a:pt x="499" y="544"/>
                  </a:cubicBezTo>
                  <a:lnTo>
                    <a:pt x="710" y="109"/>
                  </a:lnTo>
                  <a:cubicBezTo>
                    <a:pt x="726" y="58"/>
                    <a:pt x="692" y="8"/>
                    <a:pt x="642" y="8"/>
                  </a:cubicBezTo>
                  <a:lnTo>
                    <a:pt x="5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9"/>
            <p:cNvSpPr/>
            <p:nvPr/>
          </p:nvSpPr>
          <p:spPr>
            <a:xfrm>
              <a:off x="4150192" y="2685509"/>
              <a:ext cx="129788" cy="119064"/>
            </a:xfrm>
            <a:custGeom>
              <a:avLst/>
              <a:gdLst/>
              <a:ahLst/>
              <a:cxnLst/>
              <a:rect l="l" t="t" r="r" b="b"/>
              <a:pathLst>
                <a:path w="702" h="644" extrusionOk="0">
                  <a:moveTo>
                    <a:pt x="586" y="0"/>
                  </a:moveTo>
                  <a:cubicBezTo>
                    <a:pt x="570" y="0"/>
                    <a:pt x="544" y="8"/>
                    <a:pt x="536" y="24"/>
                  </a:cubicBezTo>
                  <a:lnTo>
                    <a:pt x="10" y="602"/>
                  </a:lnTo>
                  <a:cubicBezTo>
                    <a:pt x="0" y="618"/>
                    <a:pt x="10" y="636"/>
                    <a:pt x="26" y="636"/>
                  </a:cubicBezTo>
                  <a:lnTo>
                    <a:pt x="160" y="644"/>
                  </a:lnTo>
                  <a:cubicBezTo>
                    <a:pt x="185" y="644"/>
                    <a:pt x="201" y="636"/>
                    <a:pt x="211" y="618"/>
                  </a:cubicBezTo>
                  <a:lnTo>
                    <a:pt x="694" y="34"/>
                  </a:lnTo>
                  <a:cubicBezTo>
                    <a:pt x="702" y="24"/>
                    <a:pt x="694" y="8"/>
                    <a:pt x="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9"/>
            <p:cNvSpPr/>
            <p:nvPr/>
          </p:nvSpPr>
          <p:spPr>
            <a:xfrm>
              <a:off x="4562848" y="2730251"/>
              <a:ext cx="210027" cy="131636"/>
            </a:xfrm>
            <a:custGeom>
              <a:avLst/>
              <a:gdLst/>
              <a:ahLst/>
              <a:cxnLst/>
              <a:rect l="l" t="t" r="r" b="b"/>
              <a:pathLst>
                <a:path w="1136" h="712" extrusionOk="0">
                  <a:moveTo>
                    <a:pt x="150" y="1"/>
                  </a:moveTo>
                  <a:cubicBezTo>
                    <a:pt x="92" y="1"/>
                    <a:pt x="50" y="33"/>
                    <a:pt x="42" y="93"/>
                  </a:cubicBezTo>
                  <a:lnTo>
                    <a:pt x="0" y="552"/>
                  </a:lnTo>
                  <a:cubicBezTo>
                    <a:pt x="0" y="611"/>
                    <a:pt x="42" y="661"/>
                    <a:pt x="92" y="661"/>
                  </a:cubicBezTo>
                  <a:lnTo>
                    <a:pt x="1019" y="711"/>
                  </a:lnTo>
                  <a:cubicBezTo>
                    <a:pt x="1023" y="711"/>
                    <a:pt x="1027" y="712"/>
                    <a:pt x="1031" y="712"/>
                  </a:cubicBezTo>
                  <a:cubicBezTo>
                    <a:pt x="1093" y="712"/>
                    <a:pt x="1136" y="657"/>
                    <a:pt x="1119" y="595"/>
                  </a:cubicBezTo>
                  <a:lnTo>
                    <a:pt x="1019" y="125"/>
                  </a:lnTo>
                  <a:cubicBezTo>
                    <a:pt x="1011" y="83"/>
                    <a:pt x="977" y="51"/>
                    <a:pt x="927" y="43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9"/>
            <p:cNvSpPr/>
            <p:nvPr/>
          </p:nvSpPr>
          <p:spPr>
            <a:xfrm>
              <a:off x="4769916" y="2746705"/>
              <a:ext cx="109081" cy="138662"/>
            </a:xfrm>
            <a:custGeom>
              <a:avLst/>
              <a:gdLst/>
              <a:ahLst/>
              <a:cxnLst/>
              <a:rect l="l" t="t" r="r" b="b"/>
              <a:pathLst>
                <a:path w="590" h="750" extrusionOk="0">
                  <a:moveTo>
                    <a:pt x="70" y="0"/>
                  </a:moveTo>
                  <a:cubicBezTo>
                    <a:pt x="30" y="0"/>
                    <a:pt x="0" y="43"/>
                    <a:pt x="7" y="86"/>
                  </a:cubicBezTo>
                  <a:lnTo>
                    <a:pt x="117" y="564"/>
                  </a:lnTo>
                  <a:cubicBezTo>
                    <a:pt x="117" y="580"/>
                    <a:pt x="133" y="606"/>
                    <a:pt x="158" y="614"/>
                  </a:cubicBezTo>
                  <a:lnTo>
                    <a:pt x="500" y="746"/>
                  </a:lnTo>
                  <a:cubicBezTo>
                    <a:pt x="506" y="749"/>
                    <a:pt x="513" y="750"/>
                    <a:pt x="519" y="750"/>
                  </a:cubicBezTo>
                  <a:cubicBezTo>
                    <a:pt x="555" y="750"/>
                    <a:pt x="589" y="708"/>
                    <a:pt x="569" y="672"/>
                  </a:cubicBezTo>
                  <a:lnTo>
                    <a:pt x="242" y="44"/>
                  </a:lnTo>
                  <a:cubicBezTo>
                    <a:pt x="234" y="36"/>
                    <a:pt x="218" y="20"/>
                    <a:pt x="200" y="20"/>
                  </a:cubicBezTo>
                  <a:lnTo>
                    <a:pt x="91" y="4"/>
                  </a:lnTo>
                  <a:cubicBezTo>
                    <a:pt x="84" y="2"/>
                    <a:pt x="7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9"/>
            <p:cNvSpPr/>
            <p:nvPr/>
          </p:nvSpPr>
          <p:spPr>
            <a:xfrm>
              <a:off x="4830003" y="2754840"/>
              <a:ext cx="102240" cy="142544"/>
            </a:xfrm>
            <a:custGeom>
              <a:avLst/>
              <a:gdLst/>
              <a:ahLst/>
              <a:cxnLst/>
              <a:rect l="l" t="t" r="r" b="b"/>
              <a:pathLst>
                <a:path w="553" h="771" extrusionOk="0">
                  <a:moveTo>
                    <a:pt x="25" y="0"/>
                  </a:moveTo>
                  <a:cubicBezTo>
                    <a:pt x="17" y="0"/>
                    <a:pt x="1" y="18"/>
                    <a:pt x="9" y="34"/>
                  </a:cubicBezTo>
                  <a:lnTo>
                    <a:pt x="352" y="712"/>
                  </a:lnTo>
                  <a:cubicBezTo>
                    <a:pt x="360" y="728"/>
                    <a:pt x="376" y="736"/>
                    <a:pt x="394" y="744"/>
                  </a:cubicBezTo>
                  <a:lnTo>
                    <a:pt x="526" y="770"/>
                  </a:lnTo>
                  <a:cubicBezTo>
                    <a:pt x="544" y="770"/>
                    <a:pt x="552" y="752"/>
                    <a:pt x="544" y="736"/>
                  </a:cubicBezTo>
                  <a:lnTo>
                    <a:pt x="167" y="50"/>
                  </a:lnTo>
                  <a:cubicBezTo>
                    <a:pt x="159" y="34"/>
                    <a:pt x="143" y="26"/>
                    <a:pt x="117" y="1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9"/>
            <p:cNvSpPr/>
            <p:nvPr/>
          </p:nvSpPr>
          <p:spPr>
            <a:xfrm>
              <a:off x="5821894" y="3567396"/>
              <a:ext cx="224078" cy="221304"/>
            </a:xfrm>
            <a:custGeom>
              <a:avLst/>
              <a:gdLst/>
              <a:ahLst/>
              <a:cxnLst/>
              <a:rect l="l" t="t" r="r" b="b"/>
              <a:pathLst>
                <a:path w="1212" h="1197" extrusionOk="0">
                  <a:moveTo>
                    <a:pt x="611" y="1"/>
                  </a:moveTo>
                  <a:cubicBezTo>
                    <a:pt x="293" y="1"/>
                    <a:pt x="24" y="249"/>
                    <a:pt x="8" y="579"/>
                  </a:cubicBezTo>
                  <a:cubicBezTo>
                    <a:pt x="0" y="903"/>
                    <a:pt x="251" y="1180"/>
                    <a:pt x="576" y="1196"/>
                  </a:cubicBezTo>
                  <a:cubicBezTo>
                    <a:pt x="581" y="1196"/>
                    <a:pt x="586" y="1196"/>
                    <a:pt x="592" y="1196"/>
                  </a:cubicBezTo>
                  <a:cubicBezTo>
                    <a:pt x="919" y="1196"/>
                    <a:pt x="1186" y="949"/>
                    <a:pt x="1204" y="629"/>
                  </a:cubicBezTo>
                  <a:cubicBezTo>
                    <a:pt x="1212" y="294"/>
                    <a:pt x="961" y="17"/>
                    <a:pt x="626" y="1"/>
                  </a:cubicBezTo>
                  <a:cubicBezTo>
                    <a:pt x="621" y="1"/>
                    <a:pt x="616" y="1"/>
                    <a:pt x="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9"/>
            <p:cNvSpPr/>
            <p:nvPr/>
          </p:nvSpPr>
          <p:spPr>
            <a:xfrm>
              <a:off x="6669763" y="3355706"/>
              <a:ext cx="124056" cy="204110"/>
            </a:xfrm>
            <a:custGeom>
              <a:avLst/>
              <a:gdLst/>
              <a:ahLst/>
              <a:cxnLst/>
              <a:rect l="l" t="t" r="r" b="b"/>
              <a:pathLst>
                <a:path w="671" h="1104" extrusionOk="0">
                  <a:moveTo>
                    <a:pt x="1" y="1"/>
                  </a:moveTo>
                  <a:lnTo>
                    <a:pt x="9" y="779"/>
                  </a:lnTo>
                  <a:cubicBezTo>
                    <a:pt x="9" y="962"/>
                    <a:pt x="151" y="1104"/>
                    <a:pt x="336" y="1104"/>
                  </a:cubicBezTo>
                  <a:lnTo>
                    <a:pt x="344" y="1104"/>
                  </a:lnTo>
                  <a:cubicBezTo>
                    <a:pt x="528" y="1104"/>
                    <a:pt x="670" y="954"/>
                    <a:pt x="670" y="779"/>
                  </a:cubicBezTo>
                  <a:lnTo>
                    <a:pt x="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9"/>
            <p:cNvSpPr/>
            <p:nvPr/>
          </p:nvSpPr>
          <p:spPr>
            <a:xfrm>
              <a:off x="2220764" y="2815296"/>
              <a:ext cx="162512" cy="214094"/>
            </a:xfrm>
            <a:custGeom>
              <a:avLst/>
              <a:gdLst/>
              <a:ahLst/>
              <a:cxnLst/>
              <a:rect l="l" t="t" r="r" b="b"/>
              <a:pathLst>
                <a:path w="879" h="1158" extrusionOk="0">
                  <a:moveTo>
                    <a:pt x="227" y="0"/>
                  </a:moveTo>
                  <a:lnTo>
                    <a:pt x="42" y="752"/>
                  </a:lnTo>
                  <a:cubicBezTo>
                    <a:pt x="0" y="927"/>
                    <a:pt x="108" y="1103"/>
                    <a:pt x="285" y="1145"/>
                  </a:cubicBezTo>
                  <a:lnTo>
                    <a:pt x="293" y="1145"/>
                  </a:lnTo>
                  <a:cubicBezTo>
                    <a:pt x="322" y="1154"/>
                    <a:pt x="351" y="1158"/>
                    <a:pt x="380" y="1158"/>
                  </a:cubicBezTo>
                  <a:cubicBezTo>
                    <a:pt x="524" y="1158"/>
                    <a:pt x="651" y="1058"/>
                    <a:pt x="686" y="911"/>
                  </a:cubicBezTo>
                  <a:lnTo>
                    <a:pt x="878" y="15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9"/>
            <p:cNvSpPr/>
            <p:nvPr/>
          </p:nvSpPr>
          <p:spPr>
            <a:xfrm>
              <a:off x="5863308" y="3273804"/>
              <a:ext cx="165655" cy="153452"/>
            </a:xfrm>
            <a:custGeom>
              <a:avLst/>
              <a:gdLst/>
              <a:ahLst/>
              <a:cxnLst/>
              <a:rect l="l" t="t" r="r" b="b"/>
              <a:pathLst>
                <a:path w="896" h="830" extrusionOk="0">
                  <a:moveTo>
                    <a:pt x="456" y="1"/>
                  </a:moveTo>
                  <a:cubicBezTo>
                    <a:pt x="227" y="1"/>
                    <a:pt x="27" y="190"/>
                    <a:pt x="19" y="420"/>
                  </a:cubicBezTo>
                  <a:lnTo>
                    <a:pt x="1" y="787"/>
                  </a:lnTo>
                  <a:lnTo>
                    <a:pt x="871" y="829"/>
                  </a:lnTo>
                  <a:lnTo>
                    <a:pt x="887" y="462"/>
                  </a:lnTo>
                  <a:cubicBezTo>
                    <a:pt x="895" y="219"/>
                    <a:pt x="711" y="19"/>
                    <a:pt x="470" y="1"/>
                  </a:cubicBezTo>
                  <a:cubicBezTo>
                    <a:pt x="466" y="1"/>
                    <a:pt x="461" y="1"/>
                    <a:pt x="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9"/>
            <p:cNvSpPr/>
            <p:nvPr/>
          </p:nvSpPr>
          <p:spPr>
            <a:xfrm>
              <a:off x="3071960" y="2921049"/>
              <a:ext cx="182664" cy="166209"/>
            </a:xfrm>
            <a:custGeom>
              <a:avLst/>
              <a:gdLst/>
              <a:ahLst/>
              <a:cxnLst/>
              <a:rect l="l" t="t" r="r" b="b"/>
              <a:pathLst>
                <a:path w="988" h="899" extrusionOk="0">
                  <a:moveTo>
                    <a:pt x="508" y="0"/>
                  </a:moveTo>
                  <a:cubicBezTo>
                    <a:pt x="317" y="0"/>
                    <a:pt x="134" y="138"/>
                    <a:pt x="85" y="331"/>
                  </a:cubicBezTo>
                  <a:lnTo>
                    <a:pt x="0" y="690"/>
                  </a:lnTo>
                  <a:lnTo>
                    <a:pt x="845" y="898"/>
                  </a:lnTo>
                  <a:lnTo>
                    <a:pt x="929" y="547"/>
                  </a:lnTo>
                  <a:cubicBezTo>
                    <a:pt x="987" y="315"/>
                    <a:pt x="845" y="72"/>
                    <a:pt x="610" y="14"/>
                  </a:cubicBezTo>
                  <a:cubicBezTo>
                    <a:pt x="576" y="5"/>
                    <a:pt x="542" y="0"/>
                    <a:pt x="5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9"/>
            <p:cNvSpPr/>
            <p:nvPr/>
          </p:nvSpPr>
          <p:spPr>
            <a:xfrm>
              <a:off x="2985620" y="3210574"/>
              <a:ext cx="225557" cy="219640"/>
            </a:xfrm>
            <a:custGeom>
              <a:avLst/>
              <a:gdLst/>
              <a:ahLst/>
              <a:cxnLst/>
              <a:rect l="l" t="t" r="r" b="b"/>
              <a:pathLst>
                <a:path w="1220" h="1188" extrusionOk="0">
                  <a:moveTo>
                    <a:pt x="602" y="1"/>
                  </a:moveTo>
                  <a:cubicBezTo>
                    <a:pt x="291" y="1"/>
                    <a:pt x="32" y="253"/>
                    <a:pt x="16" y="569"/>
                  </a:cubicBezTo>
                  <a:cubicBezTo>
                    <a:pt x="0" y="894"/>
                    <a:pt x="259" y="1171"/>
                    <a:pt x="584" y="1187"/>
                  </a:cubicBezTo>
                  <a:cubicBezTo>
                    <a:pt x="595" y="1188"/>
                    <a:pt x="606" y="1188"/>
                    <a:pt x="616" y="1188"/>
                  </a:cubicBezTo>
                  <a:cubicBezTo>
                    <a:pt x="936" y="1188"/>
                    <a:pt x="1196" y="934"/>
                    <a:pt x="1203" y="620"/>
                  </a:cubicBezTo>
                  <a:cubicBezTo>
                    <a:pt x="1219" y="293"/>
                    <a:pt x="969" y="10"/>
                    <a:pt x="634" y="2"/>
                  </a:cubicBezTo>
                  <a:cubicBezTo>
                    <a:pt x="623" y="1"/>
                    <a:pt x="612" y="1"/>
                    <a:pt x="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screenshot of a login&#10;&#10;Description automatically generated">
            <a:extLst>
              <a:ext uri="{FF2B5EF4-FFF2-40B4-BE49-F238E27FC236}">
                <a16:creationId xmlns:a16="http://schemas.microsoft.com/office/drawing/2014/main" id="{96AFBEF0-2DC3-9E2B-646C-B372E9512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99" y="189782"/>
            <a:ext cx="1592574" cy="3450578"/>
          </a:xfrm>
          <a:prstGeom prst="rect">
            <a:avLst/>
          </a:prstGeom>
        </p:spPr>
      </p:pic>
      <p:pic>
        <p:nvPicPr>
          <p:cNvPr id="7" name="Picture 6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5A32C0D5-A0BC-21F3-8081-F7582029C3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6482" y="199040"/>
            <a:ext cx="1587446" cy="3439467"/>
          </a:xfrm>
          <a:prstGeom prst="rect">
            <a:avLst/>
          </a:prstGeom>
        </p:spPr>
      </p:pic>
      <p:pic>
        <p:nvPicPr>
          <p:cNvPr id="28" name="Picture 27" descr="A screenshot of a plane&#10;&#10;Description automatically generated">
            <a:extLst>
              <a:ext uri="{FF2B5EF4-FFF2-40B4-BE49-F238E27FC236}">
                <a16:creationId xmlns:a16="http://schemas.microsoft.com/office/drawing/2014/main" id="{61D5FD72-919F-EBE8-7840-89B9C1BAF0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0040" y="199039"/>
            <a:ext cx="1587446" cy="3439467"/>
          </a:xfrm>
          <a:prstGeom prst="rect">
            <a:avLst/>
          </a:prstGeom>
        </p:spPr>
      </p:pic>
      <p:pic>
        <p:nvPicPr>
          <p:cNvPr id="29" name="Picture 28" descr="A screenshot of a plane&#10;&#10;Description automatically generated">
            <a:extLst>
              <a:ext uri="{FF2B5EF4-FFF2-40B4-BE49-F238E27FC236}">
                <a16:creationId xmlns:a16="http://schemas.microsoft.com/office/drawing/2014/main" id="{10311D36-9FCD-AE33-2A87-D04014B9FF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26800" y="189781"/>
            <a:ext cx="1629128" cy="34394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1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1" name="Google Shape;1241;p89"/>
          <p:cNvGrpSpPr/>
          <p:nvPr/>
        </p:nvGrpSpPr>
        <p:grpSpPr>
          <a:xfrm>
            <a:off x="1753630" y="2689309"/>
            <a:ext cx="5636739" cy="2498331"/>
            <a:chOff x="1897775" y="1582319"/>
            <a:chExt cx="5348457" cy="2370558"/>
          </a:xfrm>
        </p:grpSpPr>
        <p:sp>
          <p:nvSpPr>
            <p:cNvPr id="1242" name="Google Shape;1242;p89"/>
            <p:cNvSpPr/>
            <p:nvPr/>
          </p:nvSpPr>
          <p:spPr>
            <a:xfrm>
              <a:off x="2818668" y="3045756"/>
              <a:ext cx="562782" cy="549471"/>
            </a:xfrm>
            <a:custGeom>
              <a:avLst/>
              <a:gdLst/>
              <a:ahLst/>
              <a:cxnLst/>
              <a:rect l="l" t="t" r="r" b="b"/>
              <a:pathLst>
                <a:path w="3044" h="2972" extrusionOk="0">
                  <a:moveTo>
                    <a:pt x="1530" y="1"/>
                  </a:moveTo>
                  <a:cubicBezTo>
                    <a:pt x="738" y="1"/>
                    <a:pt x="76" y="623"/>
                    <a:pt x="43" y="1424"/>
                  </a:cubicBezTo>
                  <a:cubicBezTo>
                    <a:pt x="1" y="2242"/>
                    <a:pt x="645" y="2936"/>
                    <a:pt x="1465" y="2970"/>
                  </a:cubicBezTo>
                  <a:cubicBezTo>
                    <a:pt x="1489" y="2971"/>
                    <a:pt x="1513" y="2971"/>
                    <a:pt x="1537" y="2971"/>
                  </a:cubicBezTo>
                  <a:cubicBezTo>
                    <a:pt x="2324" y="2971"/>
                    <a:pt x="2978" y="2344"/>
                    <a:pt x="3009" y="1548"/>
                  </a:cubicBezTo>
                  <a:cubicBezTo>
                    <a:pt x="3043" y="730"/>
                    <a:pt x="2407" y="36"/>
                    <a:pt x="1589" y="2"/>
                  </a:cubicBezTo>
                  <a:cubicBezTo>
                    <a:pt x="1569" y="1"/>
                    <a:pt x="1549" y="1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9"/>
            <p:cNvSpPr/>
            <p:nvPr/>
          </p:nvSpPr>
          <p:spPr>
            <a:xfrm>
              <a:off x="4031498" y="2450339"/>
              <a:ext cx="1051981" cy="1029796"/>
            </a:xfrm>
            <a:custGeom>
              <a:avLst/>
              <a:gdLst/>
              <a:ahLst/>
              <a:cxnLst/>
              <a:rect l="l" t="t" r="r" b="b"/>
              <a:pathLst>
                <a:path w="5690" h="5570" extrusionOk="0">
                  <a:moveTo>
                    <a:pt x="2841" y="0"/>
                  </a:moveTo>
                  <a:cubicBezTo>
                    <a:pt x="1358" y="0"/>
                    <a:pt x="123" y="1172"/>
                    <a:pt x="67" y="2668"/>
                  </a:cubicBezTo>
                  <a:cubicBezTo>
                    <a:pt x="0" y="4204"/>
                    <a:pt x="1194" y="5500"/>
                    <a:pt x="2732" y="5568"/>
                  </a:cubicBezTo>
                  <a:cubicBezTo>
                    <a:pt x="2768" y="5569"/>
                    <a:pt x="2804" y="5570"/>
                    <a:pt x="2840" y="5570"/>
                  </a:cubicBezTo>
                  <a:cubicBezTo>
                    <a:pt x="4330" y="5570"/>
                    <a:pt x="5567" y="4403"/>
                    <a:pt x="5631" y="2901"/>
                  </a:cubicBezTo>
                  <a:cubicBezTo>
                    <a:pt x="5690" y="1365"/>
                    <a:pt x="4502" y="61"/>
                    <a:pt x="2966" y="3"/>
                  </a:cubicBezTo>
                  <a:cubicBezTo>
                    <a:pt x="2924" y="1"/>
                    <a:pt x="2883" y="0"/>
                    <a:pt x="2841" y="0"/>
                  </a:cubicBez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9"/>
            <p:cNvSpPr/>
            <p:nvPr/>
          </p:nvSpPr>
          <p:spPr>
            <a:xfrm>
              <a:off x="4667676" y="1582319"/>
              <a:ext cx="199303" cy="902411"/>
            </a:xfrm>
            <a:custGeom>
              <a:avLst/>
              <a:gdLst/>
              <a:ahLst/>
              <a:cxnLst/>
              <a:rect l="l" t="t" r="r" b="b"/>
              <a:pathLst>
                <a:path w="1078" h="4881" extrusionOk="0">
                  <a:moveTo>
                    <a:pt x="966" y="0"/>
                  </a:moveTo>
                  <a:cubicBezTo>
                    <a:pt x="943" y="0"/>
                    <a:pt x="920" y="8"/>
                    <a:pt x="903" y="25"/>
                  </a:cubicBezTo>
                  <a:lnTo>
                    <a:pt x="1" y="4864"/>
                  </a:lnTo>
                  <a:lnTo>
                    <a:pt x="410" y="4880"/>
                  </a:lnTo>
                  <a:lnTo>
                    <a:pt x="1071" y="102"/>
                  </a:lnTo>
                  <a:cubicBezTo>
                    <a:pt x="1077" y="42"/>
                    <a:pt x="1021" y="0"/>
                    <a:pt x="9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9"/>
            <p:cNvSpPr/>
            <p:nvPr/>
          </p:nvSpPr>
          <p:spPr>
            <a:xfrm>
              <a:off x="4743293" y="1588789"/>
              <a:ext cx="156226" cy="927001"/>
            </a:xfrm>
            <a:custGeom>
              <a:avLst/>
              <a:gdLst/>
              <a:ahLst/>
              <a:cxnLst/>
              <a:rect l="l" t="t" r="r" b="b"/>
              <a:pathLst>
                <a:path w="845" h="5014" extrusionOk="0">
                  <a:moveTo>
                    <a:pt x="644" y="0"/>
                  </a:moveTo>
                  <a:lnTo>
                    <a:pt x="1" y="4845"/>
                  </a:lnTo>
                  <a:lnTo>
                    <a:pt x="352" y="5014"/>
                  </a:lnTo>
                  <a:lnTo>
                    <a:pt x="829" y="317"/>
                  </a:lnTo>
                  <a:cubicBezTo>
                    <a:pt x="845" y="191"/>
                    <a:pt x="779" y="75"/>
                    <a:pt x="670" y="16"/>
                  </a:cubicBezTo>
                  <a:lnTo>
                    <a:pt x="6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9"/>
            <p:cNvSpPr/>
            <p:nvPr/>
          </p:nvSpPr>
          <p:spPr>
            <a:xfrm>
              <a:off x="3404193" y="2526141"/>
              <a:ext cx="1026098" cy="232212"/>
            </a:xfrm>
            <a:custGeom>
              <a:avLst/>
              <a:gdLst/>
              <a:ahLst/>
              <a:cxnLst/>
              <a:rect l="l" t="t" r="r" b="b"/>
              <a:pathLst>
                <a:path w="5550" h="1256" extrusionOk="0">
                  <a:moveTo>
                    <a:pt x="195" y="1"/>
                  </a:moveTo>
                  <a:cubicBezTo>
                    <a:pt x="166" y="1"/>
                    <a:pt x="137" y="5"/>
                    <a:pt x="109" y="10"/>
                  </a:cubicBezTo>
                  <a:lnTo>
                    <a:pt x="0" y="26"/>
                  </a:lnTo>
                  <a:lnTo>
                    <a:pt x="5423" y="1255"/>
                  </a:lnTo>
                  <a:lnTo>
                    <a:pt x="5549" y="1005"/>
                  </a:lnTo>
                  <a:lnTo>
                    <a:pt x="259" y="10"/>
                  </a:lnTo>
                  <a:cubicBezTo>
                    <a:pt x="238" y="3"/>
                    <a:pt x="217" y="1"/>
                    <a:pt x="195" y="1"/>
                  </a:cubicBez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9"/>
            <p:cNvSpPr/>
            <p:nvPr/>
          </p:nvSpPr>
          <p:spPr>
            <a:xfrm>
              <a:off x="3405672" y="2532427"/>
              <a:ext cx="1001139" cy="287492"/>
            </a:xfrm>
            <a:custGeom>
              <a:avLst/>
              <a:gdLst/>
              <a:ahLst/>
              <a:cxnLst/>
              <a:rect l="l" t="t" r="r" b="b"/>
              <a:pathLst>
                <a:path w="5415" h="1555" extrusionOk="0">
                  <a:moveTo>
                    <a:pt x="0" y="0"/>
                  </a:moveTo>
                  <a:lnTo>
                    <a:pt x="92" y="68"/>
                  </a:lnTo>
                  <a:cubicBezTo>
                    <a:pt x="127" y="92"/>
                    <a:pt x="177" y="118"/>
                    <a:pt x="227" y="134"/>
                  </a:cubicBezTo>
                  <a:lnTo>
                    <a:pt x="5415" y="1554"/>
                  </a:lnTo>
                  <a:lnTo>
                    <a:pt x="5415" y="1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9"/>
            <p:cNvSpPr/>
            <p:nvPr/>
          </p:nvSpPr>
          <p:spPr>
            <a:xfrm>
              <a:off x="5043357" y="2812338"/>
              <a:ext cx="1039779" cy="55650"/>
            </a:xfrm>
            <a:custGeom>
              <a:avLst/>
              <a:gdLst/>
              <a:ahLst/>
              <a:cxnLst/>
              <a:rect l="l" t="t" r="r" b="b"/>
              <a:pathLst>
                <a:path w="5624" h="301" extrusionOk="0">
                  <a:moveTo>
                    <a:pt x="0" y="0"/>
                  </a:moveTo>
                  <a:lnTo>
                    <a:pt x="66" y="267"/>
                  </a:lnTo>
                  <a:lnTo>
                    <a:pt x="5623" y="301"/>
                  </a:lnTo>
                  <a:lnTo>
                    <a:pt x="5523" y="259"/>
                  </a:lnTo>
                  <a:cubicBezTo>
                    <a:pt x="5481" y="233"/>
                    <a:pt x="5431" y="225"/>
                    <a:pt x="5381" y="2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DEF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9"/>
            <p:cNvSpPr/>
            <p:nvPr/>
          </p:nvSpPr>
          <p:spPr>
            <a:xfrm>
              <a:off x="5040029" y="2861517"/>
              <a:ext cx="1041628" cy="60272"/>
            </a:xfrm>
            <a:custGeom>
              <a:avLst/>
              <a:gdLst/>
              <a:ahLst/>
              <a:cxnLst/>
              <a:rect l="l" t="t" r="r" b="b"/>
              <a:pathLst>
                <a:path w="5634" h="326" extrusionOk="0">
                  <a:moveTo>
                    <a:pt x="84" y="1"/>
                  </a:moveTo>
                  <a:lnTo>
                    <a:pt x="0" y="326"/>
                  </a:lnTo>
                  <a:lnTo>
                    <a:pt x="5382" y="117"/>
                  </a:lnTo>
                  <a:cubicBezTo>
                    <a:pt x="5433" y="117"/>
                    <a:pt x="5483" y="101"/>
                    <a:pt x="5533" y="85"/>
                  </a:cubicBezTo>
                  <a:lnTo>
                    <a:pt x="5633" y="35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9"/>
            <p:cNvSpPr/>
            <p:nvPr/>
          </p:nvSpPr>
          <p:spPr>
            <a:xfrm>
              <a:off x="4032977" y="3264559"/>
              <a:ext cx="937724" cy="311897"/>
            </a:xfrm>
            <a:custGeom>
              <a:avLst/>
              <a:gdLst/>
              <a:ahLst/>
              <a:cxnLst/>
              <a:rect l="l" t="t" r="r" b="b"/>
              <a:pathLst>
                <a:path w="5072" h="1687" extrusionOk="0">
                  <a:moveTo>
                    <a:pt x="125" y="1"/>
                  </a:moveTo>
                  <a:lnTo>
                    <a:pt x="32" y="687"/>
                  </a:lnTo>
                  <a:cubicBezTo>
                    <a:pt x="0" y="895"/>
                    <a:pt x="151" y="1088"/>
                    <a:pt x="351" y="1114"/>
                  </a:cubicBezTo>
                  <a:lnTo>
                    <a:pt x="4555" y="1681"/>
                  </a:lnTo>
                  <a:cubicBezTo>
                    <a:pt x="4575" y="1684"/>
                    <a:pt x="4594" y="1686"/>
                    <a:pt x="4614" y="1686"/>
                  </a:cubicBezTo>
                  <a:cubicBezTo>
                    <a:pt x="4798" y="1686"/>
                    <a:pt x="4958" y="1546"/>
                    <a:pt x="4980" y="1364"/>
                  </a:cubicBezTo>
                  <a:lnTo>
                    <a:pt x="5072" y="670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9"/>
            <p:cNvSpPr/>
            <p:nvPr/>
          </p:nvSpPr>
          <p:spPr>
            <a:xfrm>
              <a:off x="4142612" y="3290998"/>
              <a:ext cx="712167" cy="237019"/>
            </a:xfrm>
            <a:custGeom>
              <a:avLst/>
              <a:gdLst/>
              <a:ahLst/>
              <a:cxnLst/>
              <a:rect l="l" t="t" r="r" b="b"/>
              <a:pathLst>
                <a:path w="3852" h="1282" extrusionOk="0">
                  <a:moveTo>
                    <a:pt x="91" y="0"/>
                  </a:moveTo>
                  <a:lnTo>
                    <a:pt x="25" y="519"/>
                  </a:lnTo>
                  <a:cubicBezTo>
                    <a:pt x="1" y="678"/>
                    <a:pt x="109" y="820"/>
                    <a:pt x="268" y="844"/>
                  </a:cubicBezTo>
                  <a:lnTo>
                    <a:pt x="3460" y="1279"/>
                  </a:lnTo>
                  <a:cubicBezTo>
                    <a:pt x="3471" y="1281"/>
                    <a:pt x="3481" y="1281"/>
                    <a:pt x="3491" y="1281"/>
                  </a:cubicBezTo>
                  <a:cubicBezTo>
                    <a:pt x="3637" y="1281"/>
                    <a:pt x="3762" y="1177"/>
                    <a:pt x="3777" y="1029"/>
                  </a:cubicBezTo>
                  <a:lnTo>
                    <a:pt x="3851" y="50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9"/>
            <p:cNvSpPr/>
            <p:nvPr/>
          </p:nvSpPr>
          <p:spPr>
            <a:xfrm>
              <a:off x="4916528" y="3181178"/>
              <a:ext cx="2329704" cy="182664"/>
            </a:xfrm>
            <a:custGeom>
              <a:avLst/>
              <a:gdLst/>
              <a:ahLst/>
              <a:cxnLst/>
              <a:rect l="l" t="t" r="r" b="b"/>
              <a:pathLst>
                <a:path w="12601" h="988" extrusionOk="0">
                  <a:moveTo>
                    <a:pt x="84" y="0"/>
                  </a:moveTo>
                  <a:lnTo>
                    <a:pt x="0" y="578"/>
                  </a:lnTo>
                  <a:lnTo>
                    <a:pt x="12560" y="987"/>
                  </a:lnTo>
                  <a:cubicBezTo>
                    <a:pt x="12600" y="903"/>
                    <a:pt x="12592" y="787"/>
                    <a:pt x="12492" y="728"/>
                  </a:cubicBezTo>
                  <a:cubicBezTo>
                    <a:pt x="12299" y="586"/>
                    <a:pt x="12059" y="512"/>
                    <a:pt x="11816" y="494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9"/>
            <p:cNvSpPr/>
            <p:nvPr/>
          </p:nvSpPr>
          <p:spPr>
            <a:xfrm>
              <a:off x="4825196" y="3288039"/>
              <a:ext cx="2413456" cy="108341"/>
            </a:xfrm>
            <a:custGeom>
              <a:avLst/>
              <a:gdLst/>
              <a:ahLst/>
              <a:cxnLst/>
              <a:rect l="l" t="t" r="r" b="b"/>
              <a:pathLst>
                <a:path w="13054" h="586" extrusionOk="0">
                  <a:moveTo>
                    <a:pt x="494" y="0"/>
                  </a:moveTo>
                  <a:lnTo>
                    <a:pt x="1" y="586"/>
                  </a:lnTo>
                  <a:lnTo>
                    <a:pt x="12869" y="525"/>
                  </a:lnTo>
                  <a:lnTo>
                    <a:pt x="12928" y="517"/>
                  </a:lnTo>
                  <a:cubicBezTo>
                    <a:pt x="12986" y="501"/>
                    <a:pt x="13028" y="459"/>
                    <a:pt x="13054" y="409"/>
                  </a:cubicBezTo>
                  <a:lnTo>
                    <a:pt x="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9"/>
            <p:cNvSpPr/>
            <p:nvPr/>
          </p:nvSpPr>
          <p:spPr>
            <a:xfrm>
              <a:off x="1897775" y="2636885"/>
              <a:ext cx="2283669" cy="562967"/>
            </a:xfrm>
            <a:custGeom>
              <a:avLst/>
              <a:gdLst/>
              <a:ahLst/>
              <a:cxnLst/>
              <a:rect l="l" t="t" r="r" b="b"/>
              <a:pathLst>
                <a:path w="12352" h="3045" extrusionOk="0">
                  <a:moveTo>
                    <a:pt x="592" y="1"/>
                  </a:moveTo>
                  <a:cubicBezTo>
                    <a:pt x="441" y="1"/>
                    <a:pt x="290" y="27"/>
                    <a:pt x="143" y="79"/>
                  </a:cubicBezTo>
                  <a:cubicBezTo>
                    <a:pt x="42" y="121"/>
                    <a:pt x="0" y="229"/>
                    <a:pt x="18" y="321"/>
                  </a:cubicBezTo>
                  <a:lnTo>
                    <a:pt x="12283" y="3045"/>
                  </a:lnTo>
                  <a:lnTo>
                    <a:pt x="12352" y="2469"/>
                  </a:lnTo>
                  <a:lnTo>
                    <a:pt x="863" y="29"/>
                  </a:lnTo>
                  <a:cubicBezTo>
                    <a:pt x="772" y="10"/>
                    <a:pt x="682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9"/>
            <p:cNvSpPr/>
            <p:nvPr/>
          </p:nvSpPr>
          <p:spPr>
            <a:xfrm>
              <a:off x="1901103" y="2696232"/>
              <a:ext cx="2291064" cy="621205"/>
            </a:xfrm>
            <a:custGeom>
              <a:avLst/>
              <a:gdLst/>
              <a:ahLst/>
              <a:cxnLst/>
              <a:rect l="l" t="t" r="r" b="b"/>
              <a:pathLst>
                <a:path w="12392" h="3360" extrusionOk="0">
                  <a:moveTo>
                    <a:pt x="0" y="0"/>
                  </a:moveTo>
                  <a:lnTo>
                    <a:pt x="0" y="0"/>
                  </a:lnTo>
                  <a:cubicBezTo>
                    <a:pt x="8" y="51"/>
                    <a:pt x="42" y="101"/>
                    <a:pt x="93" y="135"/>
                  </a:cubicBezTo>
                  <a:lnTo>
                    <a:pt x="151" y="159"/>
                  </a:lnTo>
                  <a:lnTo>
                    <a:pt x="12392" y="3359"/>
                  </a:lnTo>
                  <a:lnTo>
                    <a:pt x="12265" y="27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9"/>
            <p:cNvSpPr/>
            <p:nvPr/>
          </p:nvSpPr>
          <p:spPr>
            <a:xfrm>
              <a:off x="4045179" y="3020700"/>
              <a:ext cx="1016854" cy="459618"/>
            </a:xfrm>
            <a:custGeom>
              <a:avLst/>
              <a:gdLst/>
              <a:ahLst/>
              <a:cxnLst/>
              <a:rect l="l" t="t" r="r" b="b"/>
              <a:pathLst>
                <a:path w="5500" h="2486" extrusionOk="0">
                  <a:moveTo>
                    <a:pt x="1" y="0"/>
                  </a:moveTo>
                  <a:cubicBezTo>
                    <a:pt x="143" y="1346"/>
                    <a:pt x="1262" y="2423"/>
                    <a:pt x="2658" y="2483"/>
                  </a:cubicBezTo>
                  <a:cubicBezTo>
                    <a:pt x="2697" y="2484"/>
                    <a:pt x="2737" y="2485"/>
                    <a:pt x="2776" y="2485"/>
                  </a:cubicBezTo>
                  <a:cubicBezTo>
                    <a:pt x="4113" y="2485"/>
                    <a:pt x="5248" y="1532"/>
                    <a:pt x="5499" y="243"/>
                  </a:cubicBezTo>
                  <a:lnTo>
                    <a:pt x="5499" y="243"/>
                  </a:lnTo>
                  <a:cubicBezTo>
                    <a:pt x="4757" y="719"/>
                    <a:pt x="3869" y="999"/>
                    <a:pt x="2931" y="999"/>
                  </a:cubicBezTo>
                  <a:cubicBezTo>
                    <a:pt x="2865" y="999"/>
                    <a:pt x="2800" y="998"/>
                    <a:pt x="2734" y="995"/>
                  </a:cubicBezTo>
                  <a:cubicBezTo>
                    <a:pt x="1697" y="945"/>
                    <a:pt x="761" y="58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9"/>
            <p:cNvSpPr/>
            <p:nvPr/>
          </p:nvSpPr>
          <p:spPr>
            <a:xfrm>
              <a:off x="4042221" y="2450339"/>
              <a:ext cx="631928" cy="728067"/>
            </a:xfrm>
            <a:custGeom>
              <a:avLst/>
              <a:gdLst/>
              <a:ahLst/>
              <a:cxnLst/>
              <a:rect l="l" t="t" r="r" b="b"/>
              <a:pathLst>
                <a:path w="3418" h="3938" extrusionOk="0">
                  <a:moveTo>
                    <a:pt x="2783" y="0"/>
                  </a:moveTo>
                  <a:cubicBezTo>
                    <a:pt x="1300" y="0"/>
                    <a:pt x="65" y="1172"/>
                    <a:pt x="9" y="2668"/>
                  </a:cubicBezTo>
                  <a:cubicBezTo>
                    <a:pt x="1" y="2810"/>
                    <a:pt x="1" y="2943"/>
                    <a:pt x="17" y="3085"/>
                  </a:cubicBezTo>
                  <a:cubicBezTo>
                    <a:pt x="526" y="3478"/>
                    <a:pt x="1120" y="3771"/>
                    <a:pt x="1771" y="3937"/>
                  </a:cubicBezTo>
                  <a:cubicBezTo>
                    <a:pt x="1821" y="3613"/>
                    <a:pt x="1938" y="3312"/>
                    <a:pt x="2122" y="3043"/>
                  </a:cubicBezTo>
                  <a:cubicBezTo>
                    <a:pt x="2439" y="2592"/>
                    <a:pt x="2932" y="2259"/>
                    <a:pt x="3101" y="1731"/>
                  </a:cubicBezTo>
                  <a:cubicBezTo>
                    <a:pt x="3251" y="1238"/>
                    <a:pt x="3083" y="671"/>
                    <a:pt x="3317" y="219"/>
                  </a:cubicBezTo>
                  <a:lnTo>
                    <a:pt x="3368" y="153"/>
                  </a:lnTo>
                  <a:cubicBezTo>
                    <a:pt x="3384" y="127"/>
                    <a:pt x="3402" y="93"/>
                    <a:pt x="3418" y="69"/>
                  </a:cubicBezTo>
                  <a:cubicBezTo>
                    <a:pt x="3251" y="27"/>
                    <a:pt x="3083" y="11"/>
                    <a:pt x="2908" y="3"/>
                  </a:cubicBezTo>
                  <a:cubicBezTo>
                    <a:pt x="2866" y="1"/>
                    <a:pt x="2825" y="0"/>
                    <a:pt x="27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9"/>
            <p:cNvSpPr/>
            <p:nvPr/>
          </p:nvSpPr>
          <p:spPr>
            <a:xfrm>
              <a:off x="4369647" y="2463096"/>
              <a:ext cx="712352" cy="742303"/>
            </a:xfrm>
            <a:custGeom>
              <a:avLst/>
              <a:gdLst/>
              <a:ahLst/>
              <a:cxnLst/>
              <a:rect l="l" t="t" r="r" b="b"/>
              <a:pathLst>
                <a:path w="3853" h="4015" extrusionOk="0">
                  <a:moveTo>
                    <a:pt x="1647" y="0"/>
                  </a:moveTo>
                  <a:cubicBezTo>
                    <a:pt x="1631" y="24"/>
                    <a:pt x="1613" y="58"/>
                    <a:pt x="1597" y="84"/>
                  </a:cubicBezTo>
                  <a:lnTo>
                    <a:pt x="1546" y="150"/>
                  </a:lnTo>
                  <a:cubicBezTo>
                    <a:pt x="1312" y="602"/>
                    <a:pt x="1480" y="1169"/>
                    <a:pt x="1330" y="1662"/>
                  </a:cubicBezTo>
                  <a:cubicBezTo>
                    <a:pt x="1161" y="2190"/>
                    <a:pt x="668" y="2523"/>
                    <a:pt x="351" y="2974"/>
                  </a:cubicBezTo>
                  <a:cubicBezTo>
                    <a:pt x="167" y="3243"/>
                    <a:pt x="50" y="3544"/>
                    <a:pt x="0" y="3868"/>
                  </a:cubicBezTo>
                  <a:cubicBezTo>
                    <a:pt x="309" y="3945"/>
                    <a:pt x="636" y="3995"/>
                    <a:pt x="979" y="4011"/>
                  </a:cubicBezTo>
                  <a:cubicBezTo>
                    <a:pt x="1045" y="4014"/>
                    <a:pt x="1110" y="4015"/>
                    <a:pt x="1176" y="4015"/>
                  </a:cubicBezTo>
                  <a:cubicBezTo>
                    <a:pt x="2114" y="4015"/>
                    <a:pt x="3002" y="3735"/>
                    <a:pt x="3744" y="3259"/>
                  </a:cubicBezTo>
                  <a:cubicBezTo>
                    <a:pt x="3776" y="3124"/>
                    <a:pt x="3794" y="2974"/>
                    <a:pt x="3802" y="2832"/>
                  </a:cubicBezTo>
                  <a:cubicBezTo>
                    <a:pt x="3853" y="1470"/>
                    <a:pt x="2924" y="293"/>
                    <a:pt x="1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9"/>
            <p:cNvSpPr/>
            <p:nvPr/>
          </p:nvSpPr>
          <p:spPr>
            <a:xfrm>
              <a:off x="5651618" y="3403406"/>
              <a:ext cx="562782" cy="549471"/>
            </a:xfrm>
            <a:custGeom>
              <a:avLst/>
              <a:gdLst/>
              <a:ahLst/>
              <a:cxnLst/>
              <a:rect l="l" t="t" r="r" b="b"/>
              <a:pathLst>
                <a:path w="3044" h="2972" extrusionOk="0">
                  <a:moveTo>
                    <a:pt x="1530" y="1"/>
                  </a:moveTo>
                  <a:cubicBezTo>
                    <a:pt x="738" y="1"/>
                    <a:pt x="76" y="623"/>
                    <a:pt x="43" y="1424"/>
                  </a:cubicBezTo>
                  <a:cubicBezTo>
                    <a:pt x="1" y="2242"/>
                    <a:pt x="645" y="2936"/>
                    <a:pt x="1465" y="2970"/>
                  </a:cubicBezTo>
                  <a:cubicBezTo>
                    <a:pt x="1489" y="2971"/>
                    <a:pt x="1513" y="2971"/>
                    <a:pt x="1537" y="2971"/>
                  </a:cubicBezTo>
                  <a:cubicBezTo>
                    <a:pt x="2324" y="2971"/>
                    <a:pt x="2978" y="2344"/>
                    <a:pt x="3009" y="1548"/>
                  </a:cubicBezTo>
                  <a:cubicBezTo>
                    <a:pt x="3043" y="730"/>
                    <a:pt x="2407" y="36"/>
                    <a:pt x="1589" y="2"/>
                  </a:cubicBezTo>
                  <a:cubicBezTo>
                    <a:pt x="1569" y="1"/>
                    <a:pt x="1549" y="1"/>
                    <a:pt x="1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9"/>
            <p:cNvSpPr/>
            <p:nvPr/>
          </p:nvSpPr>
          <p:spPr>
            <a:xfrm>
              <a:off x="4315476" y="2691425"/>
              <a:ext cx="221119" cy="147166"/>
            </a:xfrm>
            <a:custGeom>
              <a:avLst/>
              <a:gdLst/>
              <a:ahLst/>
              <a:cxnLst/>
              <a:rect l="l" t="t" r="r" b="b"/>
              <a:pathLst>
                <a:path w="1196" h="796" extrusionOk="0">
                  <a:moveTo>
                    <a:pt x="317" y="0"/>
                  </a:moveTo>
                  <a:cubicBezTo>
                    <a:pt x="282" y="0"/>
                    <a:pt x="249" y="24"/>
                    <a:pt x="235" y="61"/>
                  </a:cubicBezTo>
                  <a:lnTo>
                    <a:pt x="35" y="494"/>
                  </a:lnTo>
                  <a:cubicBezTo>
                    <a:pt x="0" y="554"/>
                    <a:pt x="43" y="620"/>
                    <a:pt x="101" y="636"/>
                  </a:cubicBezTo>
                  <a:lnTo>
                    <a:pt x="1021" y="794"/>
                  </a:lnTo>
                  <a:cubicBezTo>
                    <a:pt x="1026" y="795"/>
                    <a:pt x="1031" y="796"/>
                    <a:pt x="1036" y="796"/>
                  </a:cubicBezTo>
                  <a:cubicBezTo>
                    <a:pt x="1081" y="796"/>
                    <a:pt x="1122" y="757"/>
                    <a:pt x="1130" y="712"/>
                  </a:cubicBezTo>
                  <a:lnTo>
                    <a:pt x="1188" y="243"/>
                  </a:lnTo>
                  <a:cubicBezTo>
                    <a:pt x="1196" y="193"/>
                    <a:pt x="1162" y="143"/>
                    <a:pt x="1111" y="135"/>
                  </a:cubicBezTo>
                  <a:lnTo>
                    <a:pt x="335" y="2"/>
                  </a:lnTo>
                  <a:cubicBezTo>
                    <a:pt x="329" y="1"/>
                    <a:pt x="32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9"/>
            <p:cNvSpPr/>
            <p:nvPr/>
          </p:nvSpPr>
          <p:spPr>
            <a:xfrm>
              <a:off x="4206211" y="2686988"/>
              <a:ext cx="134225" cy="119249"/>
            </a:xfrm>
            <a:custGeom>
              <a:avLst/>
              <a:gdLst/>
              <a:ahLst/>
              <a:cxnLst/>
              <a:rect l="l" t="t" r="r" b="b"/>
              <a:pathLst>
                <a:path w="726" h="645" extrusionOk="0">
                  <a:moveTo>
                    <a:pt x="533" y="0"/>
                  </a:moveTo>
                  <a:cubicBezTo>
                    <a:pt x="517" y="0"/>
                    <a:pt x="499" y="8"/>
                    <a:pt x="491" y="16"/>
                  </a:cubicBezTo>
                  <a:lnTo>
                    <a:pt x="32" y="560"/>
                  </a:lnTo>
                  <a:cubicBezTo>
                    <a:pt x="0" y="592"/>
                    <a:pt x="28" y="645"/>
                    <a:pt x="73" y="645"/>
                  </a:cubicBezTo>
                  <a:cubicBezTo>
                    <a:pt x="76" y="645"/>
                    <a:pt x="79" y="645"/>
                    <a:pt x="82" y="644"/>
                  </a:cubicBezTo>
                  <a:lnTo>
                    <a:pt x="441" y="586"/>
                  </a:lnTo>
                  <a:cubicBezTo>
                    <a:pt x="467" y="586"/>
                    <a:pt x="483" y="568"/>
                    <a:pt x="499" y="544"/>
                  </a:cubicBezTo>
                  <a:lnTo>
                    <a:pt x="710" y="109"/>
                  </a:lnTo>
                  <a:cubicBezTo>
                    <a:pt x="726" y="58"/>
                    <a:pt x="692" y="8"/>
                    <a:pt x="642" y="8"/>
                  </a:cubicBezTo>
                  <a:lnTo>
                    <a:pt x="5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9"/>
            <p:cNvSpPr/>
            <p:nvPr/>
          </p:nvSpPr>
          <p:spPr>
            <a:xfrm>
              <a:off x="4150192" y="2685509"/>
              <a:ext cx="129788" cy="119064"/>
            </a:xfrm>
            <a:custGeom>
              <a:avLst/>
              <a:gdLst/>
              <a:ahLst/>
              <a:cxnLst/>
              <a:rect l="l" t="t" r="r" b="b"/>
              <a:pathLst>
                <a:path w="702" h="644" extrusionOk="0">
                  <a:moveTo>
                    <a:pt x="586" y="0"/>
                  </a:moveTo>
                  <a:cubicBezTo>
                    <a:pt x="570" y="0"/>
                    <a:pt x="544" y="8"/>
                    <a:pt x="536" y="24"/>
                  </a:cubicBezTo>
                  <a:lnTo>
                    <a:pt x="10" y="602"/>
                  </a:lnTo>
                  <a:cubicBezTo>
                    <a:pt x="0" y="618"/>
                    <a:pt x="10" y="636"/>
                    <a:pt x="26" y="636"/>
                  </a:cubicBezTo>
                  <a:lnTo>
                    <a:pt x="160" y="644"/>
                  </a:lnTo>
                  <a:cubicBezTo>
                    <a:pt x="185" y="644"/>
                    <a:pt x="201" y="636"/>
                    <a:pt x="211" y="618"/>
                  </a:cubicBezTo>
                  <a:lnTo>
                    <a:pt x="694" y="34"/>
                  </a:lnTo>
                  <a:cubicBezTo>
                    <a:pt x="702" y="24"/>
                    <a:pt x="694" y="8"/>
                    <a:pt x="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9"/>
            <p:cNvSpPr/>
            <p:nvPr/>
          </p:nvSpPr>
          <p:spPr>
            <a:xfrm>
              <a:off x="4562848" y="2730251"/>
              <a:ext cx="210027" cy="131636"/>
            </a:xfrm>
            <a:custGeom>
              <a:avLst/>
              <a:gdLst/>
              <a:ahLst/>
              <a:cxnLst/>
              <a:rect l="l" t="t" r="r" b="b"/>
              <a:pathLst>
                <a:path w="1136" h="712" extrusionOk="0">
                  <a:moveTo>
                    <a:pt x="150" y="1"/>
                  </a:moveTo>
                  <a:cubicBezTo>
                    <a:pt x="92" y="1"/>
                    <a:pt x="50" y="33"/>
                    <a:pt x="42" y="93"/>
                  </a:cubicBezTo>
                  <a:lnTo>
                    <a:pt x="0" y="552"/>
                  </a:lnTo>
                  <a:cubicBezTo>
                    <a:pt x="0" y="611"/>
                    <a:pt x="42" y="661"/>
                    <a:pt x="92" y="661"/>
                  </a:cubicBezTo>
                  <a:lnTo>
                    <a:pt x="1019" y="711"/>
                  </a:lnTo>
                  <a:cubicBezTo>
                    <a:pt x="1023" y="711"/>
                    <a:pt x="1027" y="712"/>
                    <a:pt x="1031" y="712"/>
                  </a:cubicBezTo>
                  <a:cubicBezTo>
                    <a:pt x="1093" y="712"/>
                    <a:pt x="1136" y="657"/>
                    <a:pt x="1119" y="595"/>
                  </a:cubicBezTo>
                  <a:lnTo>
                    <a:pt x="1019" y="125"/>
                  </a:lnTo>
                  <a:cubicBezTo>
                    <a:pt x="1011" y="83"/>
                    <a:pt x="977" y="51"/>
                    <a:pt x="927" y="43"/>
                  </a:cubicBez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9"/>
            <p:cNvSpPr/>
            <p:nvPr/>
          </p:nvSpPr>
          <p:spPr>
            <a:xfrm>
              <a:off x="4769916" y="2746705"/>
              <a:ext cx="109081" cy="138662"/>
            </a:xfrm>
            <a:custGeom>
              <a:avLst/>
              <a:gdLst/>
              <a:ahLst/>
              <a:cxnLst/>
              <a:rect l="l" t="t" r="r" b="b"/>
              <a:pathLst>
                <a:path w="590" h="750" extrusionOk="0">
                  <a:moveTo>
                    <a:pt x="70" y="0"/>
                  </a:moveTo>
                  <a:cubicBezTo>
                    <a:pt x="30" y="0"/>
                    <a:pt x="0" y="43"/>
                    <a:pt x="7" y="86"/>
                  </a:cubicBezTo>
                  <a:lnTo>
                    <a:pt x="117" y="564"/>
                  </a:lnTo>
                  <a:cubicBezTo>
                    <a:pt x="117" y="580"/>
                    <a:pt x="133" y="606"/>
                    <a:pt x="158" y="614"/>
                  </a:cubicBezTo>
                  <a:lnTo>
                    <a:pt x="500" y="746"/>
                  </a:lnTo>
                  <a:cubicBezTo>
                    <a:pt x="506" y="749"/>
                    <a:pt x="513" y="750"/>
                    <a:pt x="519" y="750"/>
                  </a:cubicBezTo>
                  <a:cubicBezTo>
                    <a:pt x="555" y="750"/>
                    <a:pt x="589" y="708"/>
                    <a:pt x="569" y="672"/>
                  </a:cubicBezTo>
                  <a:lnTo>
                    <a:pt x="242" y="44"/>
                  </a:lnTo>
                  <a:cubicBezTo>
                    <a:pt x="234" y="36"/>
                    <a:pt x="218" y="20"/>
                    <a:pt x="200" y="20"/>
                  </a:cubicBezTo>
                  <a:lnTo>
                    <a:pt x="91" y="4"/>
                  </a:lnTo>
                  <a:cubicBezTo>
                    <a:pt x="84" y="2"/>
                    <a:pt x="77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9"/>
            <p:cNvSpPr/>
            <p:nvPr/>
          </p:nvSpPr>
          <p:spPr>
            <a:xfrm>
              <a:off x="4830003" y="2754840"/>
              <a:ext cx="102240" cy="142544"/>
            </a:xfrm>
            <a:custGeom>
              <a:avLst/>
              <a:gdLst/>
              <a:ahLst/>
              <a:cxnLst/>
              <a:rect l="l" t="t" r="r" b="b"/>
              <a:pathLst>
                <a:path w="553" h="771" extrusionOk="0">
                  <a:moveTo>
                    <a:pt x="25" y="0"/>
                  </a:moveTo>
                  <a:cubicBezTo>
                    <a:pt x="17" y="0"/>
                    <a:pt x="1" y="18"/>
                    <a:pt x="9" y="34"/>
                  </a:cubicBezTo>
                  <a:lnTo>
                    <a:pt x="352" y="712"/>
                  </a:lnTo>
                  <a:cubicBezTo>
                    <a:pt x="360" y="728"/>
                    <a:pt x="376" y="736"/>
                    <a:pt x="394" y="744"/>
                  </a:cubicBezTo>
                  <a:lnTo>
                    <a:pt x="526" y="770"/>
                  </a:lnTo>
                  <a:cubicBezTo>
                    <a:pt x="544" y="770"/>
                    <a:pt x="552" y="752"/>
                    <a:pt x="544" y="736"/>
                  </a:cubicBezTo>
                  <a:lnTo>
                    <a:pt x="167" y="50"/>
                  </a:lnTo>
                  <a:cubicBezTo>
                    <a:pt x="159" y="34"/>
                    <a:pt x="143" y="26"/>
                    <a:pt x="117" y="18"/>
                  </a:cubicBezTo>
                  <a:lnTo>
                    <a:pt x="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9"/>
            <p:cNvSpPr/>
            <p:nvPr/>
          </p:nvSpPr>
          <p:spPr>
            <a:xfrm>
              <a:off x="5821894" y="3567396"/>
              <a:ext cx="224078" cy="221304"/>
            </a:xfrm>
            <a:custGeom>
              <a:avLst/>
              <a:gdLst/>
              <a:ahLst/>
              <a:cxnLst/>
              <a:rect l="l" t="t" r="r" b="b"/>
              <a:pathLst>
                <a:path w="1212" h="1197" extrusionOk="0">
                  <a:moveTo>
                    <a:pt x="611" y="1"/>
                  </a:moveTo>
                  <a:cubicBezTo>
                    <a:pt x="293" y="1"/>
                    <a:pt x="24" y="249"/>
                    <a:pt x="8" y="579"/>
                  </a:cubicBezTo>
                  <a:cubicBezTo>
                    <a:pt x="0" y="903"/>
                    <a:pt x="251" y="1180"/>
                    <a:pt x="576" y="1196"/>
                  </a:cubicBezTo>
                  <a:cubicBezTo>
                    <a:pt x="581" y="1196"/>
                    <a:pt x="586" y="1196"/>
                    <a:pt x="592" y="1196"/>
                  </a:cubicBezTo>
                  <a:cubicBezTo>
                    <a:pt x="919" y="1196"/>
                    <a:pt x="1186" y="949"/>
                    <a:pt x="1204" y="629"/>
                  </a:cubicBezTo>
                  <a:cubicBezTo>
                    <a:pt x="1212" y="294"/>
                    <a:pt x="961" y="17"/>
                    <a:pt x="626" y="1"/>
                  </a:cubicBezTo>
                  <a:cubicBezTo>
                    <a:pt x="621" y="1"/>
                    <a:pt x="616" y="1"/>
                    <a:pt x="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9"/>
            <p:cNvSpPr/>
            <p:nvPr/>
          </p:nvSpPr>
          <p:spPr>
            <a:xfrm>
              <a:off x="6669763" y="3355706"/>
              <a:ext cx="124056" cy="204110"/>
            </a:xfrm>
            <a:custGeom>
              <a:avLst/>
              <a:gdLst/>
              <a:ahLst/>
              <a:cxnLst/>
              <a:rect l="l" t="t" r="r" b="b"/>
              <a:pathLst>
                <a:path w="671" h="1104" extrusionOk="0">
                  <a:moveTo>
                    <a:pt x="1" y="1"/>
                  </a:moveTo>
                  <a:lnTo>
                    <a:pt x="9" y="779"/>
                  </a:lnTo>
                  <a:cubicBezTo>
                    <a:pt x="9" y="962"/>
                    <a:pt x="151" y="1104"/>
                    <a:pt x="336" y="1104"/>
                  </a:cubicBezTo>
                  <a:lnTo>
                    <a:pt x="344" y="1104"/>
                  </a:lnTo>
                  <a:cubicBezTo>
                    <a:pt x="528" y="1104"/>
                    <a:pt x="670" y="954"/>
                    <a:pt x="670" y="779"/>
                  </a:cubicBezTo>
                  <a:lnTo>
                    <a:pt x="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9"/>
            <p:cNvSpPr/>
            <p:nvPr/>
          </p:nvSpPr>
          <p:spPr>
            <a:xfrm>
              <a:off x="2220764" y="2815296"/>
              <a:ext cx="162512" cy="214094"/>
            </a:xfrm>
            <a:custGeom>
              <a:avLst/>
              <a:gdLst/>
              <a:ahLst/>
              <a:cxnLst/>
              <a:rect l="l" t="t" r="r" b="b"/>
              <a:pathLst>
                <a:path w="879" h="1158" extrusionOk="0">
                  <a:moveTo>
                    <a:pt x="227" y="0"/>
                  </a:moveTo>
                  <a:lnTo>
                    <a:pt x="42" y="752"/>
                  </a:lnTo>
                  <a:cubicBezTo>
                    <a:pt x="0" y="927"/>
                    <a:pt x="108" y="1103"/>
                    <a:pt x="285" y="1145"/>
                  </a:cubicBezTo>
                  <a:lnTo>
                    <a:pt x="293" y="1145"/>
                  </a:lnTo>
                  <a:cubicBezTo>
                    <a:pt x="322" y="1154"/>
                    <a:pt x="351" y="1158"/>
                    <a:pt x="380" y="1158"/>
                  </a:cubicBezTo>
                  <a:cubicBezTo>
                    <a:pt x="524" y="1158"/>
                    <a:pt x="651" y="1058"/>
                    <a:pt x="686" y="911"/>
                  </a:cubicBezTo>
                  <a:lnTo>
                    <a:pt x="878" y="159"/>
                  </a:lnTo>
                  <a:lnTo>
                    <a:pt x="2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9"/>
            <p:cNvSpPr/>
            <p:nvPr/>
          </p:nvSpPr>
          <p:spPr>
            <a:xfrm>
              <a:off x="5863308" y="3273804"/>
              <a:ext cx="165655" cy="153452"/>
            </a:xfrm>
            <a:custGeom>
              <a:avLst/>
              <a:gdLst/>
              <a:ahLst/>
              <a:cxnLst/>
              <a:rect l="l" t="t" r="r" b="b"/>
              <a:pathLst>
                <a:path w="896" h="830" extrusionOk="0">
                  <a:moveTo>
                    <a:pt x="456" y="1"/>
                  </a:moveTo>
                  <a:cubicBezTo>
                    <a:pt x="227" y="1"/>
                    <a:pt x="27" y="190"/>
                    <a:pt x="19" y="420"/>
                  </a:cubicBezTo>
                  <a:lnTo>
                    <a:pt x="1" y="787"/>
                  </a:lnTo>
                  <a:lnTo>
                    <a:pt x="871" y="829"/>
                  </a:lnTo>
                  <a:lnTo>
                    <a:pt x="887" y="462"/>
                  </a:lnTo>
                  <a:cubicBezTo>
                    <a:pt x="895" y="219"/>
                    <a:pt x="711" y="19"/>
                    <a:pt x="470" y="1"/>
                  </a:cubicBezTo>
                  <a:cubicBezTo>
                    <a:pt x="466" y="1"/>
                    <a:pt x="461" y="1"/>
                    <a:pt x="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9"/>
            <p:cNvSpPr/>
            <p:nvPr/>
          </p:nvSpPr>
          <p:spPr>
            <a:xfrm>
              <a:off x="3071960" y="2921049"/>
              <a:ext cx="182664" cy="166209"/>
            </a:xfrm>
            <a:custGeom>
              <a:avLst/>
              <a:gdLst/>
              <a:ahLst/>
              <a:cxnLst/>
              <a:rect l="l" t="t" r="r" b="b"/>
              <a:pathLst>
                <a:path w="988" h="899" extrusionOk="0">
                  <a:moveTo>
                    <a:pt x="508" y="0"/>
                  </a:moveTo>
                  <a:cubicBezTo>
                    <a:pt x="317" y="0"/>
                    <a:pt x="134" y="138"/>
                    <a:pt x="85" y="331"/>
                  </a:cubicBezTo>
                  <a:lnTo>
                    <a:pt x="0" y="690"/>
                  </a:lnTo>
                  <a:lnTo>
                    <a:pt x="845" y="898"/>
                  </a:lnTo>
                  <a:lnTo>
                    <a:pt x="929" y="547"/>
                  </a:lnTo>
                  <a:cubicBezTo>
                    <a:pt x="987" y="315"/>
                    <a:pt x="845" y="72"/>
                    <a:pt x="610" y="14"/>
                  </a:cubicBezTo>
                  <a:cubicBezTo>
                    <a:pt x="576" y="5"/>
                    <a:pt x="542" y="0"/>
                    <a:pt x="5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9"/>
            <p:cNvSpPr/>
            <p:nvPr/>
          </p:nvSpPr>
          <p:spPr>
            <a:xfrm>
              <a:off x="2985620" y="3210574"/>
              <a:ext cx="225557" cy="219640"/>
            </a:xfrm>
            <a:custGeom>
              <a:avLst/>
              <a:gdLst/>
              <a:ahLst/>
              <a:cxnLst/>
              <a:rect l="l" t="t" r="r" b="b"/>
              <a:pathLst>
                <a:path w="1220" h="1188" extrusionOk="0">
                  <a:moveTo>
                    <a:pt x="602" y="1"/>
                  </a:moveTo>
                  <a:cubicBezTo>
                    <a:pt x="291" y="1"/>
                    <a:pt x="32" y="253"/>
                    <a:pt x="16" y="569"/>
                  </a:cubicBezTo>
                  <a:cubicBezTo>
                    <a:pt x="0" y="894"/>
                    <a:pt x="259" y="1171"/>
                    <a:pt x="584" y="1187"/>
                  </a:cubicBezTo>
                  <a:cubicBezTo>
                    <a:pt x="595" y="1188"/>
                    <a:pt x="606" y="1188"/>
                    <a:pt x="616" y="1188"/>
                  </a:cubicBezTo>
                  <a:cubicBezTo>
                    <a:pt x="936" y="1188"/>
                    <a:pt x="1196" y="934"/>
                    <a:pt x="1203" y="620"/>
                  </a:cubicBezTo>
                  <a:cubicBezTo>
                    <a:pt x="1219" y="293"/>
                    <a:pt x="969" y="10"/>
                    <a:pt x="634" y="2"/>
                  </a:cubicBezTo>
                  <a:cubicBezTo>
                    <a:pt x="623" y="1"/>
                    <a:pt x="612" y="1"/>
                    <a:pt x="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Picture 12" descr="A screenshot of a phone&#10;&#10;Description automatically generated">
            <a:extLst>
              <a:ext uri="{FF2B5EF4-FFF2-40B4-BE49-F238E27FC236}">
                <a16:creationId xmlns:a16="http://schemas.microsoft.com/office/drawing/2014/main" id="{B3CA2BD8-970E-9B1C-20AE-A8C718FBA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30" y="124378"/>
            <a:ext cx="1717865" cy="3722041"/>
          </a:xfrm>
          <a:prstGeom prst="rect">
            <a:avLst/>
          </a:prstGeom>
        </p:spPr>
      </p:pic>
      <p:pic>
        <p:nvPicPr>
          <p:cNvPr id="15" name="Picture 14" descr="A screenshot of a phone&#10;&#10;Description automatically generated">
            <a:extLst>
              <a:ext uri="{FF2B5EF4-FFF2-40B4-BE49-F238E27FC236}">
                <a16:creationId xmlns:a16="http://schemas.microsoft.com/office/drawing/2014/main" id="{C8C970C7-7D63-648C-398C-8CAFC86F21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9659" y="124379"/>
            <a:ext cx="1715700" cy="3717350"/>
          </a:xfrm>
          <a:prstGeom prst="rect">
            <a:avLst/>
          </a:prstGeom>
        </p:spPr>
      </p:pic>
      <p:pic>
        <p:nvPicPr>
          <p:cNvPr id="17" name="Picture 16" descr="A screenshot of a phone&#10;&#10;Description automatically generated">
            <a:extLst>
              <a:ext uri="{FF2B5EF4-FFF2-40B4-BE49-F238E27FC236}">
                <a16:creationId xmlns:a16="http://schemas.microsoft.com/office/drawing/2014/main" id="{C23F4763-D5E5-3918-AC4C-062AAE1B76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1816" y="124378"/>
            <a:ext cx="1715700" cy="3717351"/>
          </a:xfrm>
          <a:prstGeom prst="rect">
            <a:avLst/>
          </a:prstGeom>
        </p:spPr>
      </p:pic>
      <p:pic>
        <p:nvPicPr>
          <p:cNvPr id="2" name="Picture 1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7DC84AAD-9FC5-C5A3-E427-48DC62D7AF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66647" y="128860"/>
            <a:ext cx="1723570" cy="373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2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1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nternational Civil Aviation Day by Slidesgo">
  <a:themeElements>
    <a:clrScheme name="Simple Light">
      <a:dk1>
        <a:srgbClr val="FCBC5D"/>
      </a:dk1>
      <a:lt1>
        <a:srgbClr val="F27243"/>
      </a:lt1>
      <a:dk2>
        <a:srgbClr val="0F4B7E"/>
      </a:dk2>
      <a:lt2>
        <a:srgbClr val="020E2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172</Words>
  <Application>Microsoft Macintosh PowerPoint</Application>
  <PresentationFormat>On-screen Show (16:9)</PresentationFormat>
  <Paragraphs>40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Lato Black</vt:lpstr>
      <vt:lpstr>Poppins Black</vt:lpstr>
      <vt:lpstr>Arial</vt:lpstr>
      <vt:lpstr>Poppins Medium</vt:lpstr>
      <vt:lpstr>Lato</vt:lpstr>
      <vt:lpstr>Söhne</vt:lpstr>
      <vt:lpstr>International Civil Aviation Day by Slidesgo</vt:lpstr>
      <vt:lpstr>GO FLIGHTS</vt:lpstr>
      <vt:lpstr>Secure Booking Safe Landing Your Journey, Our Commitment! - Go Flights   </vt:lpstr>
      <vt:lpstr>INTRODUCTION</vt:lpstr>
      <vt:lpstr>Key Features</vt:lpstr>
      <vt:lpstr>Flowchart</vt:lpstr>
      <vt:lpstr>COMING UP! MOBLIE APP OVERLOOK</vt:lpstr>
      <vt:lpstr>Snapshots!</vt:lpstr>
      <vt:lpstr>PowerPoint Presentation</vt:lpstr>
      <vt:lpstr>PowerPoint Presentation</vt:lpstr>
      <vt:lpstr>PowerPoint Presentation</vt:lpstr>
      <vt:lpstr>Problem Encountered</vt:lpstr>
      <vt:lpstr>Future Improvements</vt:lpstr>
      <vt:lpstr>STATISTICS THIS YEAR</vt:lpstr>
      <vt:lpstr>CONCLUSIONS</vt:lpstr>
      <vt:lpstr>Thank you</vt:lpstr>
      <vt:lpstr>Travel with Confidence Enjoy with Ease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 FLIGHTS</dc:title>
  <cp:lastModifiedBy>Rahul Nagaraju</cp:lastModifiedBy>
  <cp:revision>2</cp:revision>
  <dcterms:modified xsi:type="dcterms:W3CDTF">2024-04-22T20:34:35Z</dcterms:modified>
</cp:coreProperties>
</file>